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8" r:id="rId2"/>
    <p:sldId id="273" r:id="rId3"/>
    <p:sldId id="270" r:id="rId4"/>
    <p:sldId id="264" r:id="rId5"/>
    <p:sldId id="260" r:id="rId6"/>
    <p:sldId id="266" r:id="rId7"/>
    <p:sldId id="262" r:id="rId8"/>
    <p:sldId id="265" r:id="rId9"/>
    <p:sldId id="27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182652-7958-4A5F-B1DB-E6C2AAF2B08B}">
          <p14:sldIdLst>
            <p14:sldId id="278"/>
          </p14:sldIdLst>
        </p14:section>
        <p14:section name="제목 없는 구역" id="{D671102A-04B4-4572-A8D8-2A79377C1FD0}">
          <p14:sldIdLst>
            <p14:sldId id="273"/>
            <p14:sldId id="270"/>
            <p14:sldId id="264"/>
            <p14:sldId id="260"/>
            <p14:sldId id="266"/>
            <p14:sldId id="262"/>
            <p14:sldId id="26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79CF2"/>
    <a:srgbClr val="A377E3"/>
    <a:srgbClr val="FE869D"/>
    <a:srgbClr val="D14B68"/>
    <a:srgbClr val="FD5172"/>
    <a:srgbClr val="F87070"/>
    <a:srgbClr val="F25C92"/>
    <a:srgbClr val="192C42"/>
    <a:srgbClr val="1C304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77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63DCC-162B-4A65-8362-0E8C37D5C74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D98A-B8C8-4375-B0B9-3DC6E033C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1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4A99A-AC2B-457E-B90B-E3F5B1679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4D27B-F2A4-491C-9ADB-F000DF5F0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A7700-1E12-4DEE-8867-4EBF5649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2131F-C0E6-4AFC-A698-0613A86E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1A1F6-6F90-40A6-91F9-16B900CD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5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29078-C182-4484-84A4-0B8A4488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F83588-F74E-4B26-B99D-1F0B1944E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8C4-9F43-4F58-A9C1-4B9FBDC1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E7E19-18C1-4501-8914-42B3649C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71B76-E35F-40B9-867E-B73CE2BE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2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71A7C4-F2B5-4B08-BD61-1BC90DC73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DA2B7-179B-4238-86FF-35A636B7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B2917-49B9-4E5D-BFF2-FCB07EE6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F16EE-F2FD-41B4-A0A6-08ACEC0A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DC4DA-92A1-4A21-B8EE-1D06218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5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7367B-3CDE-4B52-BA4C-F00C04AF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58F95-803A-47E7-89EE-B7FC0F9A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97E8A-0DD1-4C73-BB8F-40126CCB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89499-2009-4D4B-9D48-AAF7AE59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367DC-3273-46BB-B9B1-0D598D6A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3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9AA0-A608-4BCB-9ED1-C7D0B981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35D5E-530E-47F7-9D3D-DD965A4BD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75A60-B4AD-4C00-A255-A6B2B139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4F5AC-C666-44E4-AECC-936A2149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FEEE6-2310-4C95-BFA0-CDF4AA3E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1451A-2B53-402C-BFAB-A7DE78FA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D1C4-1F45-45FF-BF7B-F116C7FDC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3B52A9-0A20-4463-A0EB-A4D70C05E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27BBB-9B6D-4C43-A8E9-EBB721D4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60F88-06AD-4121-839E-754444E4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F1DE0-FDA4-471B-A891-16A82141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1221A-5918-4417-9A0C-F76B585F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53F3F-F425-4DC7-895E-2CD9AEEF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C9AAF-A552-4B39-8EDC-935781E8B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3E167-FC98-468B-8CFB-CBADD6F5B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A6933-F278-45DE-8188-70B6E8603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A9721-5FB4-47E0-9D94-A01BBB02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43469-BF0C-4E8C-864D-B35B81C2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9639-A762-45FB-8749-965E0CA9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2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360DB-74A2-4D7F-9CB3-E7EBF680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BBB255-AC99-4A51-B5EE-2696D6A0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46716A-5227-4661-8980-5D902958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E0C1C-F93F-4132-AAE1-28374977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5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C2A14C-A003-4969-B7A5-E7B33E1A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10BB1-6383-4B62-B002-763892B0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F4B52-BB34-4906-A969-34B8ACD3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06097-BBDD-4E5A-B64E-26D1EAF3DDCC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2FBC-D69E-4C4A-8C3E-284FF70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BB41A-0DF4-4C50-B1C8-213BEB3A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0DB2A-3F8B-4B91-8F6F-DD9CE6695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7488F-D429-4A0C-B1A5-F986296A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8F3E0B-C7D7-4628-B6E0-F95665E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A2F04-435B-45C4-9A19-377E14CE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1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7E741-F815-4908-AF39-867B7464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F0A78C-51BB-47E1-B6CC-EAD0A2F52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81AF57-CF6D-454E-B52E-E48639729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317BC-115A-47F0-AFC5-E6205989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D87C6-0C24-41B6-9FA9-D9C525FB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B0D8E-00A4-4903-8DCA-5E9CD0B2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B7755-9E5C-4D27-8D22-88D9817F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193E52-1249-421A-98EB-A3287686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4368C-F31E-4A2A-908B-46EF4318C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B85B-5238-4BFE-B538-28E5F3A66A5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E26DA-91A7-489E-93FE-7416267D0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08EAF-4EC5-4CA9-B10C-081560163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9BEC-0ACA-40A2-934B-009486726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856B31-1713-4612-B478-2B138731D4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C536D-93E0-4D31-99F6-F598C0E37A98}"/>
              </a:ext>
            </a:extLst>
          </p:cNvPr>
          <p:cNvSpPr txBox="1"/>
          <p:nvPr/>
        </p:nvSpPr>
        <p:spPr>
          <a:xfrm>
            <a:off x="906759" y="2967335"/>
            <a:ext cx="5189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Ramona" pitchFamily="2" charset="0"/>
                <a:cs typeface="Ramona" pitchFamily="2" charset="0"/>
              </a:rPr>
              <a:t>프로젝트 기안서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8A3E2-72F4-4E4D-A971-5EBB7C496C3D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1EA4D1-EE2C-4F0C-9476-FE569CD32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16395-2410-4CA0-A232-9FC8F4814923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803F3-869E-B71B-97F7-5049E7224AA5}"/>
              </a:ext>
            </a:extLst>
          </p:cNvPr>
          <p:cNvSpPr txBox="1"/>
          <p:nvPr/>
        </p:nvSpPr>
        <p:spPr>
          <a:xfrm>
            <a:off x="897340" y="7044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u="sng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55454-0FA0-0950-805B-08D738E22252}"/>
              </a:ext>
            </a:extLst>
          </p:cNvPr>
          <p:cNvSpPr txBox="1"/>
          <p:nvPr/>
        </p:nvSpPr>
        <p:spPr>
          <a:xfrm>
            <a:off x="1451338" y="1500521"/>
            <a:ext cx="63257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일별 프로젝트 진행 계획서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프로젝트 주제 소개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역할 분담</a:t>
            </a:r>
            <a:endParaRPr lang="en-US" altLang="ko-KR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  <a:p>
            <a:pPr marL="742950" indent="-742950">
              <a:buAutoNum type="arabicPeriod"/>
            </a:pPr>
            <a:endParaRPr lang="ko-KR" altLang="en-US" sz="3600" dirty="0"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437129-B9DC-4738-BF81-28FD1BD5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09"/>
            <a:ext cx="12280592" cy="6907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881AD-FEBA-4D14-A6F2-7E899EBBC118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63461B-4AB6-4C8B-2EFF-6D9725D9CFD6}"/>
              </a:ext>
            </a:extLst>
          </p:cNvPr>
          <p:cNvSpPr/>
          <p:nvPr/>
        </p:nvSpPr>
        <p:spPr>
          <a:xfrm>
            <a:off x="6353668" y="3808962"/>
            <a:ext cx="5595926" cy="18572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DB92E-BBD6-0718-EDAA-C092BD599AB9}"/>
              </a:ext>
            </a:extLst>
          </p:cNvPr>
          <p:cNvSpPr txBox="1"/>
          <p:nvPr/>
        </p:nvSpPr>
        <p:spPr>
          <a:xfrm>
            <a:off x="6839139" y="3990238"/>
            <a:ext cx="4624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1.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일별 프로젝트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Ramona" pitchFamily="2" charset="0"/>
              <a:cs typeface="Ramona" pitchFamily="2" charset="0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	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 진행계획</a:t>
            </a:r>
          </a:p>
        </p:txBody>
      </p:sp>
    </p:spTree>
    <p:extLst>
      <p:ext uri="{BB962C8B-B14F-4D97-AF65-F5344CB8AC3E}">
        <p14:creationId xmlns:p14="http://schemas.microsoft.com/office/powerpoint/2010/main" val="70324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F698BA2-9608-4E92-B0E2-1477D1E63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98639"/>
              </p:ext>
            </p:extLst>
          </p:nvPr>
        </p:nvGraphicFramePr>
        <p:xfrm>
          <a:off x="341422" y="2732565"/>
          <a:ext cx="11513880" cy="3702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840">
                  <a:extLst>
                    <a:ext uri="{9D8B030D-6E8A-4147-A177-3AD203B41FA5}">
                      <a16:colId xmlns:a16="http://schemas.microsoft.com/office/drawing/2014/main" val="483970258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2376594571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2319908732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3219720198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3453465969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258013349"/>
                    </a:ext>
                  </a:extLst>
                </a:gridCol>
                <a:gridCol w="1644840">
                  <a:extLst>
                    <a:ext uri="{9D8B030D-6E8A-4147-A177-3AD203B41FA5}">
                      <a16:colId xmlns:a16="http://schemas.microsoft.com/office/drawing/2014/main" val="3150152559"/>
                    </a:ext>
                  </a:extLst>
                </a:gridCol>
              </a:tblGrid>
              <a:tr h="7275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일요일</a:t>
                      </a:r>
                      <a:endParaRPr lang="en-US" altLang="ko-KR" sz="16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월요일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화요일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수요일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목요일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금요일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토요일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00413"/>
                  </a:ext>
                </a:extLst>
              </a:tr>
              <a:tr h="1036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9/25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계획 수립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27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주제선정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29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기안서 작성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10/1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역할분담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501995"/>
                  </a:ext>
                </a:extLst>
              </a:tr>
              <a:tr h="969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2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개별 프로그래밍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416447"/>
                  </a:ext>
                </a:extLst>
              </a:tr>
              <a:tr h="969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9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오류 수정 및 병합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15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rgbClr val="0070C0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57489"/>
                  </a:ext>
                </a:extLst>
              </a:tr>
            </a:tbl>
          </a:graphicData>
        </a:graphic>
      </p:graphicFrame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47842F17-CFE9-46D9-A0A8-E68F61996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709760"/>
              </p:ext>
            </p:extLst>
          </p:nvPr>
        </p:nvGraphicFramePr>
        <p:xfrm>
          <a:off x="8591108" y="843316"/>
          <a:ext cx="3264194" cy="1711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194">
                  <a:extLst>
                    <a:ext uri="{9D8B030D-6E8A-4147-A177-3AD203B41FA5}">
                      <a16:colId xmlns:a16="http://schemas.microsoft.com/office/drawing/2014/main" val="2705211512"/>
                    </a:ext>
                  </a:extLst>
                </a:gridCol>
              </a:tblGrid>
              <a:tr h="342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☐ 계획 수립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1374"/>
                  </a:ext>
                </a:extLst>
              </a:tr>
              <a:tr h="342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☐ 주제 선정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72896"/>
                  </a:ext>
                </a:extLst>
              </a:tr>
              <a:tr h="342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☐ 역할 분담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98697"/>
                  </a:ext>
                </a:extLst>
              </a:tr>
              <a:tr h="342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☐ 프로그래밍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87832"/>
                  </a:ext>
                </a:extLst>
              </a:tr>
              <a:tr h="342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785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4F1116-D904-4525-B558-9103C26D5EE2}"/>
              </a:ext>
            </a:extLst>
          </p:cNvPr>
          <p:cNvSpPr txBox="1"/>
          <p:nvPr/>
        </p:nvSpPr>
        <p:spPr>
          <a:xfrm>
            <a:off x="336698" y="322392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일별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70BAC-41A9-43F7-997D-957B2234B4FD}"/>
              </a:ext>
            </a:extLst>
          </p:cNvPr>
          <p:cNvSpPr txBox="1"/>
          <p:nvPr/>
        </p:nvSpPr>
        <p:spPr>
          <a:xfrm>
            <a:off x="8591108" y="4301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과업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5F60E7-92DB-FFBA-613D-E593CC99DA24}"/>
              </a:ext>
            </a:extLst>
          </p:cNvPr>
          <p:cNvSpPr/>
          <p:nvPr/>
        </p:nvSpPr>
        <p:spPr>
          <a:xfrm>
            <a:off x="1349604" y="3930976"/>
            <a:ext cx="2213728" cy="20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222A6A5-51BD-8B36-7A05-2BDC203771F2}"/>
              </a:ext>
            </a:extLst>
          </p:cNvPr>
          <p:cNvSpPr/>
          <p:nvPr/>
        </p:nvSpPr>
        <p:spPr>
          <a:xfrm>
            <a:off x="1943493" y="4952738"/>
            <a:ext cx="9907085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FB4E8D2-0E1A-2DE1-307E-E460087318EB}"/>
              </a:ext>
            </a:extLst>
          </p:cNvPr>
          <p:cNvSpPr/>
          <p:nvPr/>
        </p:nvSpPr>
        <p:spPr>
          <a:xfrm>
            <a:off x="4571514" y="3903874"/>
            <a:ext cx="4019594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E8B743B-18E3-1FE5-F0AB-C4B3F46593AC}"/>
              </a:ext>
            </a:extLst>
          </p:cNvPr>
          <p:cNvSpPr/>
          <p:nvPr/>
        </p:nvSpPr>
        <p:spPr>
          <a:xfrm>
            <a:off x="2017336" y="5883767"/>
            <a:ext cx="8207553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0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0793E-6F1B-4421-9D2E-8B40C064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6F45F-F22F-4603-8A72-B607003321E9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14B9FD-5976-473E-A6E4-136BE8DCCADC}"/>
              </a:ext>
            </a:extLst>
          </p:cNvPr>
          <p:cNvSpPr/>
          <p:nvPr/>
        </p:nvSpPr>
        <p:spPr>
          <a:xfrm>
            <a:off x="3010105" y="2806552"/>
            <a:ext cx="5595926" cy="105424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D6E33-1213-C47F-A419-9F6176536D89}"/>
              </a:ext>
            </a:extLst>
          </p:cNvPr>
          <p:cNvSpPr txBox="1"/>
          <p:nvPr/>
        </p:nvSpPr>
        <p:spPr>
          <a:xfrm>
            <a:off x="3461540" y="2918819"/>
            <a:ext cx="4624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2.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amona" pitchFamily="2" charset="0"/>
                <a:cs typeface="Ramona" pitchFamily="2" charset="0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289213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EAC00-64BA-47C4-BA46-3CDAE3C395AF}"/>
              </a:ext>
            </a:extLst>
          </p:cNvPr>
          <p:cNvSpPr txBox="1"/>
          <p:nvPr/>
        </p:nvSpPr>
        <p:spPr>
          <a:xfrm>
            <a:off x="712382" y="30622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banking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AE5D-E85B-4D1A-91BB-9B3C35C4D18D}"/>
              </a:ext>
            </a:extLst>
          </p:cNvPr>
          <p:cNvSpPr txBox="1"/>
          <p:nvPr/>
        </p:nvSpPr>
        <p:spPr>
          <a:xfrm>
            <a:off x="340164" y="21098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CDC862-40E7-4C40-8D37-9B38CA1F44D0}"/>
              </a:ext>
            </a:extLst>
          </p:cNvPr>
          <p:cNvCxnSpPr>
            <a:cxnSpLocks/>
          </p:cNvCxnSpPr>
          <p:nvPr/>
        </p:nvCxnSpPr>
        <p:spPr>
          <a:xfrm>
            <a:off x="712382" y="871870"/>
            <a:ext cx="114796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370E5405-B773-C940-971B-76F8AB9D3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15049"/>
              </p:ext>
            </p:extLst>
          </p:nvPr>
        </p:nvGraphicFramePr>
        <p:xfrm>
          <a:off x="712383" y="1856508"/>
          <a:ext cx="10722236" cy="4129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2236">
                  <a:extLst>
                    <a:ext uri="{9D8B030D-6E8A-4147-A177-3AD203B41FA5}">
                      <a16:colId xmlns:a16="http://schemas.microsoft.com/office/drawing/2014/main" val="3089101985"/>
                    </a:ext>
                  </a:extLst>
                </a:gridCol>
              </a:tblGrid>
              <a:tr h="535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bank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09278"/>
                  </a:ext>
                </a:extLst>
              </a:tr>
              <a:tr h="3594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은행의 주요 업무를 하기 위한 프로그램을 작성하여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ATM,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스마트폰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&amp;PC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인터넷 뱅킹에 활용 가능한 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은행용 프로그램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000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68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B65F16-5316-4F11-A658-C6EE6D3C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69750-D7B7-4E82-82E3-0C626A06B144}"/>
              </a:ext>
            </a:extLst>
          </p:cNvPr>
          <p:cNvSpPr txBox="1"/>
          <p:nvPr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B8DBC-BE32-80BE-D057-1963CBF06711}"/>
              </a:ext>
            </a:extLst>
          </p:cNvPr>
          <p:cNvSpPr txBox="1"/>
          <p:nvPr/>
        </p:nvSpPr>
        <p:spPr>
          <a:xfrm>
            <a:off x="2916595" y="3013501"/>
            <a:ext cx="5389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2">
                    <a:lumMod val="25000"/>
                  </a:schemeClr>
                </a:solidFill>
                <a:latin typeface="Ramona" pitchFamily="2" charset="0"/>
                <a:cs typeface="Ramona" pitchFamily="2" charset="0"/>
              </a:rPr>
              <a:t>3. </a:t>
            </a:r>
            <a:r>
              <a:rPr lang="ko-KR" altLang="en-US" sz="4800" b="1" dirty="0">
                <a:solidFill>
                  <a:schemeClr val="bg2">
                    <a:lumMod val="25000"/>
                  </a:schemeClr>
                </a:solidFill>
                <a:latin typeface="Ramona" pitchFamily="2" charset="0"/>
                <a:cs typeface="Ramona" pitchFamily="2" charset="0"/>
              </a:rPr>
              <a:t>기능별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38990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BD346-E249-413E-9590-B303C6B5DA1C}"/>
              </a:ext>
            </a:extLst>
          </p:cNvPr>
          <p:cNvSpPr txBox="1"/>
          <p:nvPr/>
        </p:nvSpPr>
        <p:spPr>
          <a:xfrm>
            <a:off x="712382" y="306229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주요 기능 및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7C050-6D05-4D1F-B245-67A1609907D7}"/>
              </a:ext>
            </a:extLst>
          </p:cNvPr>
          <p:cNvSpPr txBox="1"/>
          <p:nvPr/>
        </p:nvSpPr>
        <p:spPr>
          <a:xfrm>
            <a:off x="340164" y="21098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C9118F-BE2F-47ED-9E01-299DDA1BADBA}"/>
              </a:ext>
            </a:extLst>
          </p:cNvPr>
          <p:cNvCxnSpPr>
            <a:cxnSpLocks/>
          </p:cNvCxnSpPr>
          <p:nvPr/>
        </p:nvCxnSpPr>
        <p:spPr>
          <a:xfrm>
            <a:off x="712382" y="871870"/>
            <a:ext cx="114796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oogle Shape;1535;p34">
            <a:extLst>
              <a:ext uri="{FF2B5EF4-FFF2-40B4-BE49-F238E27FC236}">
                <a16:creationId xmlns:a16="http://schemas.microsoft.com/office/drawing/2014/main" id="{59B1C4ED-637F-A833-56D3-F6BEF291A07E}"/>
              </a:ext>
            </a:extLst>
          </p:cNvPr>
          <p:cNvGrpSpPr/>
          <p:nvPr/>
        </p:nvGrpSpPr>
        <p:grpSpPr>
          <a:xfrm>
            <a:off x="4663663" y="2836760"/>
            <a:ext cx="2734536" cy="2748404"/>
            <a:chOff x="3453700" y="1877375"/>
            <a:chExt cx="2223500" cy="1774800"/>
          </a:xfrm>
        </p:grpSpPr>
        <p:sp>
          <p:nvSpPr>
            <p:cNvPr id="215" name="Google Shape;1536;p34">
              <a:extLst>
                <a:ext uri="{FF2B5EF4-FFF2-40B4-BE49-F238E27FC236}">
                  <a16:creationId xmlns:a16="http://schemas.microsoft.com/office/drawing/2014/main" id="{5B4AB55C-5910-AD02-4E7D-C9E90F20E0E7}"/>
                </a:ext>
              </a:extLst>
            </p:cNvPr>
            <p:cNvSpPr/>
            <p:nvPr/>
          </p:nvSpPr>
          <p:spPr>
            <a:xfrm>
              <a:off x="3686475" y="1877375"/>
              <a:ext cx="1775225" cy="1774800"/>
            </a:xfrm>
            <a:custGeom>
              <a:avLst/>
              <a:gdLst/>
              <a:ahLst/>
              <a:cxnLst/>
              <a:rect l="l" t="t" r="r" b="b"/>
              <a:pathLst>
                <a:path w="71009" h="70992" extrusionOk="0">
                  <a:moveTo>
                    <a:pt x="35440" y="1"/>
                  </a:moveTo>
                  <a:cubicBezTo>
                    <a:pt x="35103" y="1"/>
                    <a:pt x="34766" y="7"/>
                    <a:pt x="34433" y="19"/>
                  </a:cubicBezTo>
                  <a:lnTo>
                    <a:pt x="34445" y="519"/>
                  </a:lnTo>
                  <a:cubicBezTo>
                    <a:pt x="34778" y="507"/>
                    <a:pt x="35112" y="501"/>
                    <a:pt x="35445" y="501"/>
                  </a:cubicBezTo>
                  <a:cubicBezTo>
                    <a:pt x="35778" y="501"/>
                    <a:pt x="36112" y="507"/>
                    <a:pt x="36445" y="519"/>
                  </a:cubicBezTo>
                  <a:lnTo>
                    <a:pt x="36457" y="19"/>
                  </a:lnTo>
                  <a:cubicBezTo>
                    <a:pt x="36118" y="7"/>
                    <a:pt x="35778" y="1"/>
                    <a:pt x="35440" y="1"/>
                  </a:cubicBezTo>
                  <a:close/>
                  <a:moveTo>
                    <a:pt x="38481" y="126"/>
                  </a:moveTo>
                  <a:lnTo>
                    <a:pt x="38445" y="626"/>
                  </a:lnTo>
                  <a:cubicBezTo>
                    <a:pt x="39100" y="685"/>
                    <a:pt x="39767" y="757"/>
                    <a:pt x="40422" y="852"/>
                  </a:cubicBezTo>
                  <a:lnTo>
                    <a:pt x="40493" y="352"/>
                  </a:lnTo>
                  <a:cubicBezTo>
                    <a:pt x="39826" y="257"/>
                    <a:pt x="39160" y="185"/>
                    <a:pt x="38481" y="126"/>
                  </a:cubicBezTo>
                  <a:close/>
                  <a:moveTo>
                    <a:pt x="32409" y="138"/>
                  </a:moveTo>
                  <a:cubicBezTo>
                    <a:pt x="31742" y="197"/>
                    <a:pt x="31063" y="269"/>
                    <a:pt x="30397" y="364"/>
                  </a:cubicBezTo>
                  <a:lnTo>
                    <a:pt x="30468" y="864"/>
                  </a:lnTo>
                  <a:cubicBezTo>
                    <a:pt x="31123" y="769"/>
                    <a:pt x="31790" y="697"/>
                    <a:pt x="32456" y="638"/>
                  </a:cubicBezTo>
                  <a:lnTo>
                    <a:pt x="32409" y="138"/>
                  </a:lnTo>
                  <a:close/>
                  <a:moveTo>
                    <a:pt x="42493" y="685"/>
                  </a:moveTo>
                  <a:lnTo>
                    <a:pt x="42398" y="1185"/>
                  </a:lnTo>
                  <a:cubicBezTo>
                    <a:pt x="43041" y="1316"/>
                    <a:pt x="43708" y="1459"/>
                    <a:pt x="44339" y="1626"/>
                  </a:cubicBezTo>
                  <a:lnTo>
                    <a:pt x="44470" y="1138"/>
                  </a:lnTo>
                  <a:cubicBezTo>
                    <a:pt x="43815" y="971"/>
                    <a:pt x="43160" y="816"/>
                    <a:pt x="42493" y="685"/>
                  </a:cubicBezTo>
                  <a:close/>
                  <a:moveTo>
                    <a:pt x="28396" y="709"/>
                  </a:moveTo>
                  <a:cubicBezTo>
                    <a:pt x="27742" y="852"/>
                    <a:pt x="27075" y="1007"/>
                    <a:pt x="26420" y="1173"/>
                  </a:cubicBezTo>
                  <a:lnTo>
                    <a:pt x="26551" y="1662"/>
                  </a:lnTo>
                  <a:cubicBezTo>
                    <a:pt x="27194" y="1495"/>
                    <a:pt x="27849" y="1340"/>
                    <a:pt x="28504" y="1209"/>
                  </a:cubicBezTo>
                  <a:lnTo>
                    <a:pt x="28396" y="709"/>
                  </a:lnTo>
                  <a:close/>
                  <a:moveTo>
                    <a:pt x="46423" y="1709"/>
                  </a:moveTo>
                  <a:lnTo>
                    <a:pt x="46268" y="2186"/>
                  </a:lnTo>
                  <a:cubicBezTo>
                    <a:pt x="46899" y="2388"/>
                    <a:pt x="47530" y="2614"/>
                    <a:pt x="48149" y="2864"/>
                  </a:cubicBezTo>
                  <a:lnTo>
                    <a:pt x="48328" y="2388"/>
                  </a:lnTo>
                  <a:cubicBezTo>
                    <a:pt x="47708" y="2150"/>
                    <a:pt x="47054" y="1912"/>
                    <a:pt x="46423" y="1709"/>
                  </a:cubicBezTo>
                  <a:close/>
                  <a:moveTo>
                    <a:pt x="24479" y="1745"/>
                  </a:moveTo>
                  <a:cubicBezTo>
                    <a:pt x="23836" y="1959"/>
                    <a:pt x="23193" y="2186"/>
                    <a:pt x="22574" y="2436"/>
                  </a:cubicBezTo>
                  <a:lnTo>
                    <a:pt x="22753" y="2900"/>
                  </a:lnTo>
                  <a:cubicBezTo>
                    <a:pt x="23372" y="2662"/>
                    <a:pt x="24003" y="2436"/>
                    <a:pt x="24634" y="2221"/>
                  </a:cubicBezTo>
                  <a:lnTo>
                    <a:pt x="24479" y="1745"/>
                  </a:lnTo>
                  <a:close/>
                  <a:moveTo>
                    <a:pt x="50209" y="3174"/>
                  </a:moveTo>
                  <a:lnTo>
                    <a:pt x="49994" y="3638"/>
                  </a:lnTo>
                  <a:cubicBezTo>
                    <a:pt x="50602" y="3912"/>
                    <a:pt x="51209" y="4210"/>
                    <a:pt x="51792" y="4519"/>
                  </a:cubicBezTo>
                  <a:lnTo>
                    <a:pt x="52030" y="4067"/>
                  </a:lnTo>
                  <a:cubicBezTo>
                    <a:pt x="51435" y="3757"/>
                    <a:pt x="50816" y="3459"/>
                    <a:pt x="50209" y="3174"/>
                  </a:cubicBezTo>
                  <a:close/>
                  <a:moveTo>
                    <a:pt x="20705" y="3221"/>
                  </a:moveTo>
                  <a:cubicBezTo>
                    <a:pt x="20098" y="3507"/>
                    <a:pt x="19491" y="3805"/>
                    <a:pt x="18895" y="4114"/>
                  </a:cubicBezTo>
                  <a:lnTo>
                    <a:pt x="19133" y="4567"/>
                  </a:lnTo>
                  <a:cubicBezTo>
                    <a:pt x="19717" y="4257"/>
                    <a:pt x="20312" y="3960"/>
                    <a:pt x="20919" y="3674"/>
                  </a:cubicBezTo>
                  <a:lnTo>
                    <a:pt x="20705" y="3221"/>
                  </a:lnTo>
                  <a:close/>
                  <a:moveTo>
                    <a:pt x="53793" y="5067"/>
                  </a:moveTo>
                  <a:lnTo>
                    <a:pt x="53531" y="5495"/>
                  </a:lnTo>
                  <a:cubicBezTo>
                    <a:pt x="54102" y="5841"/>
                    <a:pt x="54674" y="6210"/>
                    <a:pt x="55221" y="6579"/>
                  </a:cubicBezTo>
                  <a:lnTo>
                    <a:pt x="55495" y="6162"/>
                  </a:lnTo>
                  <a:cubicBezTo>
                    <a:pt x="54947" y="5781"/>
                    <a:pt x="54364" y="5412"/>
                    <a:pt x="53793" y="5067"/>
                  </a:cubicBezTo>
                  <a:close/>
                  <a:moveTo>
                    <a:pt x="17133" y="5114"/>
                  </a:moveTo>
                  <a:cubicBezTo>
                    <a:pt x="16562" y="5472"/>
                    <a:pt x="15990" y="5841"/>
                    <a:pt x="15431" y="6222"/>
                  </a:cubicBezTo>
                  <a:lnTo>
                    <a:pt x="15716" y="6627"/>
                  </a:lnTo>
                  <a:cubicBezTo>
                    <a:pt x="16264" y="6257"/>
                    <a:pt x="16824" y="5888"/>
                    <a:pt x="17395" y="5543"/>
                  </a:cubicBezTo>
                  <a:lnTo>
                    <a:pt x="17133" y="5114"/>
                  </a:lnTo>
                  <a:close/>
                  <a:moveTo>
                    <a:pt x="57138" y="7353"/>
                  </a:moveTo>
                  <a:lnTo>
                    <a:pt x="56841" y="7758"/>
                  </a:lnTo>
                  <a:cubicBezTo>
                    <a:pt x="57364" y="8162"/>
                    <a:pt x="57888" y="8579"/>
                    <a:pt x="58388" y="9020"/>
                  </a:cubicBezTo>
                  <a:lnTo>
                    <a:pt x="58710" y="8639"/>
                  </a:lnTo>
                  <a:cubicBezTo>
                    <a:pt x="58210" y="8198"/>
                    <a:pt x="57674" y="7770"/>
                    <a:pt x="57138" y="7353"/>
                  </a:cubicBezTo>
                  <a:close/>
                  <a:moveTo>
                    <a:pt x="13799" y="7412"/>
                  </a:moveTo>
                  <a:cubicBezTo>
                    <a:pt x="13264" y="7817"/>
                    <a:pt x="12740" y="8258"/>
                    <a:pt x="12228" y="8698"/>
                  </a:cubicBezTo>
                  <a:lnTo>
                    <a:pt x="12561" y="9079"/>
                  </a:lnTo>
                  <a:cubicBezTo>
                    <a:pt x="13061" y="8639"/>
                    <a:pt x="13573" y="8210"/>
                    <a:pt x="14097" y="7805"/>
                  </a:cubicBezTo>
                  <a:lnTo>
                    <a:pt x="13799" y="7412"/>
                  </a:lnTo>
                  <a:close/>
                  <a:moveTo>
                    <a:pt x="60210" y="10008"/>
                  </a:moveTo>
                  <a:lnTo>
                    <a:pt x="59853" y="10365"/>
                  </a:lnTo>
                  <a:cubicBezTo>
                    <a:pt x="60341" y="10829"/>
                    <a:pt x="60805" y="11306"/>
                    <a:pt x="61258" y="11794"/>
                  </a:cubicBezTo>
                  <a:lnTo>
                    <a:pt x="61627" y="11460"/>
                  </a:lnTo>
                  <a:cubicBezTo>
                    <a:pt x="61162" y="10960"/>
                    <a:pt x="60698" y="10472"/>
                    <a:pt x="60210" y="10008"/>
                  </a:cubicBezTo>
                  <a:close/>
                  <a:moveTo>
                    <a:pt x="10739" y="10067"/>
                  </a:moveTo>
                  <a:cubicBezTo>
                    <a:pt x="10251" y="10544"/>
                    <a:pt x="9775" y="11032"/>
                    <a:pt x="9323" y="11520"/>
                  </a:cubicBezTo>
                  <a:lnTo>
                    <a:pt x="9692" y="11865"/>
                  </a:lnTo>
                  <a:cubicBezTo>
                    <a:pt x="10144" y="11377"/>
                    <a:pt x="10609" y="10889"/>
                    <a:pt x="11085" y="10425"/>
                  </a:cubicBezTo>
                  <a:lnTo>
                    <a:pt x="10739" y="10067"/>
                  </a:lnTo>
                  <a:close/>
                  <a:moveTo>
                    <a:pt x="62948" y="12984"/>
                  </a:moveTo>
                  <a:lnTo>
                    <a:pt x="62567" y="13306"/>
                  </a:lnTo>
                  <a:cubicBezTo>
                    <a:pt x="62984" y="13818"/>
                    <a:pt x="63401" y="14354"/>
                    <a:pt x="63794" y="14889"/>
                  </a:cubicBezTo>
                  <a:lnTo>
                    <a:pt x="64199" y="14592"/>
                  </a:lnTo>
                  <a:cubicBezTo>
                    <a:pt x="63794" y="14044"/>
                    <a:pt x="63377" y="13508"/>
                    <a:pt x="62948" y="12984"/>
                  </a:cubicBezTo>
                  <a:close/>
                  <a:moveTo>
                    <a:pt x="8001" y="13056"/>
                  </a:moveTo>
                  <a:cubicBezTo>
                    <a:pt x="7572" y="13580"/>
                    <a:pt x="7156" y="14116"/>
                    <a:pt x="6763" y="14663"/>
                  </a:cubicBezTo>
                  <a:lnTo>
                    <a:pt x="7168" y="14961"/>
                  </a:lnTo>
                  <a:cubicBezTo>
                    <a:pt x="7561" y="14425"/>
                    <a:pt x="7965" y="13889"/>
                    <a:pt x="8382" y="13377"/>
                  </a:cubicBezTo>
                  <a:lnTo>
                    <a:pt x="8001" y="13056"/>
                  </a:lnTo>
                  <a:close/>
                  <a:moveTo>
                    <a:pt x="65342" y="16259"/>
                  </a:moveTo>
                  <a:lnTo>
                    <a:pt x="64925" y="16533"/>
                  </a:lnTo>
                  <a:cubicBezTo>
                    <a:pt x="65282" y="17092"/>
                    <a:pt x="65627" y="17664"/>
                    <a:pt x="65961" y="18235"/>
                  </a:cubicBezTo>
                  <a:lnTo>
                    <a:pt x="66389" y="17985"/>
                  </a:lnTo>
                  <a:cubicBezTo>
                    <a:pt x="66056" y="17402"/>
                    <a:pt x="65711" y="16818"/>
                    <a:pt x="65342" y="16259"/>
                  </a:cubicBezTo>
                  <a:close/>
                  <a:moveTo>
                    <a:pt x="5620" y="16342"/>
                  </a:moveTo>
                  <a:cubicBezTo>
                    <a:pt x="5251" y="16902"/>
                    <a:pt x="4894" y="17485"/>
                    <a:pt x="4572" y="18080"/>
                  </a:cubicBezTo>
                  <a:lnTo>
                    <a:pt x="5001" y="18318"/>
                  </a:lnTo>
                  <a:cubicBezTo>
                    <a:pt x="5334" y="17747"/>
                    <a:pt x="5679" y="17164"/>
                    <a:pt x="6037" y="16604"/>
                  </a:cubicBezTo>
                  <a:lnTo>
                    <a:pt x="5620" y="16342"/>
                  </a:lnTo>
                  <a:close/>
                  <a:moveTo>
                    <a:pt x="67342" y="19783"/>
                  </a:moveTo>
                  <a:lnTo>
                    <a:pt x="66889" y="19997"/>
                  </a:lnTo>
                  <a:cubicBezTo>
                    <a:pt x="67187" y="20593"/>
                    <a:pt x="67461" y="21200"/>
                    <a:pt x="67723" y="21819"/>
                  </a:cubicBezTo>
                  <a:lnTo>
                    <a:pt x="68187" y="21616"/>
                  </a:lnTo>
                  <a:cubicBezTo>
                    <a:pt x="67925" y="20997"/>
                    <a:pt x="67639" y="20378"/>
                    <a:pt x="67342" y="19783"/>
                  </a:cubicBezTo>
                  <a:close/>
                  <a:moveTo>
                    <a:pt x="3620" y="19866"/>
                  </a:moveTo>
                  <a:cubicBezTo>
                    <a:pt x="3322" y="20473"/>
                    <a:pt x="3036" y="21093"/>
                    <a:pt x="2774" y="21724"/>
                  </a:cubicBezTo>
                  <a:lnTo>
                    <a:pt x="3239" y="21914"/>
                  </a:lnTo>
                  <a:cubicBezTo>
                    <a:pt x="3500" y="21307"/>
                    <a:pt x="3774" y="20688"/>
                    <a:pt x="4072" y="20092"/>
                  </a:cubicBezTo>
                  <a:lnTo>
                    <a:pt x="3620" y="19866"/>
                  </a:lnTo>
                  <a:close/>
                  <a:moveTo>
                    <a:pt x="68925" y="23498"/>
                  </a:moveTo>
                  <a:lnTo>
                    <a:pt x="68449" y="23664"/>
                  </a:lnTo>
                  <a:cubicBezTo>
                    <a:pt x="68675" y="24295"/>
                    <a:pt x="68890" y="24938"/>
                    <a:pt x="69068" y="25569"/>
                  </a:cubicBezTo>
                  <a:lnTo>
                    <a:pt x="69556" y="25426"/>
                  </a:lnTo>
                  <a:cubicBezTo>
                    <a:pt x="69366" y="24784"/>
                    <a:pt x="69152" y="24129"/>
                    <a:pt x="68925" y="23498"/>
                  </a:cubicBezTo>
                  <a:close/>
                  <a:moveTo>
                    <a:pt x="2048" y="23617"/>
                  </a:moveTo>
                  <a:cubicBezTo>
                    <a:pt x="1822" y="24248"/>
                    <a:pt x="1607" y="24891"/>
                    <a:pt x="1417" y="25546"/>
                  </a:cubicBezTo>
                  <a:lnTo>
                    <a:pt x="1905" y="25677"/>
                  </a:lnTo>
                  <a:cubicBezTo>
                    <a:pt x="2084" y="25045"/>
                    <a:pt x="2298" y="24403"/>
                    <a:pt x="2512" y="23783"/>
                  </a:cubicBezTo>
                  <a:lnTo>
                    <a:pt x="2048" y="23617"/>
                  </a:lnTo>
                  <a:close/>
                  <a:moveTo>
                    <a:pt x="70080" y="27391"/>
                  </a:moveTo>
                  <a:lnTo>
                    <a:pt x="69580" y="27498"/>
                  </a:lnTo>
                  <a:cubicBezTo>
                    <a:pt x="69735" y="28141"/>
                    <a:pt x="69866" y="28808"/>
                    <a:pt x="69985" y="29463"/>
                  </a:cubicBezTo>
                  <a:lnTo>
                    <a:pt x="70485" y="29367"/>
                  </a:lnTo>
                  <a:cubicBezTo>
                    <a:pt x="70366" y="28713"/>
                    <a:pt x="70223" y="28046"/>
                    <a:pt x="70080" y="27391"/>
                  </a:cubicBezTo>
                  <a:close/>
                  <a:moveTo>
                    <a:pt x="905" y="27498"/>
                  </a:moveTo>
                  <a:cubicBezTo>
                    <a:pt x="762" y="28153"/>
                    <a:pt x="619" y="28832"/>
                    <a:pt x="512" y="29486"/>
                  </a:cubicBezTo>
                  <a:lnTo>
                    <a:pt x="1012" y="29570"/>
                  </a:lnTo>
                  <a:cubicBezTo>
                    <a:pt x="1119" y="28915"/>
                    <a:pt x="1250" y="28260"/>
                    <a:pt x="1393" y="27617"/>
                  </a:cubicBezTo>
                  <a:lnTo>
                    <a:pt x="905" y="27498"/>
                  </a:lnTo>
                  <a:close/>
                  <a:moveTo>
                    <a:pt x="70771" y="31380"/>
                  </a:moveTo>
                  <a:lnTo>
                    <a:pt x="70271" y="31439"/>
                  </a:lnTo>
                  <a:cubicBezTo>
                    <a:pt x="70342" y="32094"/>
                    <a:pt x="70402" y="32761"/>
                    <a:pt x="70437" y="33427"/>
                  </a:cubicBezTo>
                  <a:lnTo>
                    <a:pt x="70949" y="33392"/>
                  </a:lnTo>
                  <a:cubicBezTo>
                    <a:pt x="70902" y="32725"/>
                    <a:pt x="70842" y="32046"/>
                    <a:pt x="70771" y="31380"/>
                  </a:cubicBezTo>
                  <a:close/>
                  <a:moveTo>
                    <a:pt x="226" y="31499"/>
                  </a:moveTo>
                  <a:cubicBezTo>
                    <a:pt x="155" y="32165"/>
                    <a:pt x="95" y="32844"/>
                    <a:pt x="60" y="33511"/>
                  </a:cubicBezTo>
                  <a:lnTo>
                    <a:pt x="560" y="33547"/>
                  </a:lnTo>
                  <a:cubicBezTo>
                    <a:pt x="595" y="32880"/>
                    <a:pt x="655" y="32213"/>
                    <a:pt x="726" y="31558"/>
                  </a:cubicBezTo>
                  <a:lnTo>
                    <a:pt x="226" y="31499"/>
                  </a:lnTo>
                  <a:close/>
                  <a:moveTo>
                    <a:pt x="70509" y="35428"/>
                  </a:moveTo>
                  <a:lnTo>
                    <a:pt x="70509" y="35499"/>
                  </a:lnTo>
                  <a:cubicBezTo>
                    <a:pt x="70509" y="36166"/>
                    <a:pt x="70485" y="36845"/>
                    <a:pt x="70449" y="37499"/>
                  </a:cubicBezTo>
                  <a:lnTo>
                    <a:pt x="70949" y="37523"/>
                  </a:lnTo>
                  <a:cubicBezTo>
                    <a:pt x="70985" y="36856"/>
                    <a:pt x="71009" y="36178"/>
                    <a:pt x="71009" y="35499"/>
                  </a:cubicBezTo>
                  <a:lnTo>
                    <a:pt x="71009" y="35428"/>
                  </a:lnTo>
                  <a:close/>
                  <a:moveTo>
                    <a:pt x="0" y="35547"/>
                  </a:moveTo>
                  <a:cubicBezTo>
                    <a:pt x="0" y="36214"/>
                    <a:pt x="24" y="36892"/>
                    <a:pt x="60" y="37571"/>
                  </a:cubicBezTo>
                  <a:lnTo>
                    <a:pt x="560" y="37535"/>
                  </a:lnTo>
                  <a:cubicBezTo>
                    <a:pt x="524" y="36880"/>
                    <a:pt x="512" y="36202"/>
                    <a:pt x="500" y="35547"/>
                  </a:cubicBezTo>
                  <a:close/>
                  <a:moveTo>
                    <a:pt x="70283" y="39488"/>
                  </a:moveTo>
                  <a:cubicBezTo>
                    <a:pt x="70199" y="40154"/>
                    <a:pt x="70104" y="40821"/>
                    <a:pt x="69997" y="41464"/>
                  </a:cubicBezTo>
                  <a:lnTo>
                    <a:pt x="70497" y="41559"/>
                  </a:lnTo>
                  <a:cubicBezTo>
                    <a:pt x="70604" y="40893"/>
                    <a:pt x="70699" y="40214"/>
                    <a:pt x="70783" y="39547"/>
                  </a:cubicBezTo>
                  <a:lnTo>
                    <a:pt x="70283" y="39488"/>
                  </a:lnTo>
                  <a:close/>
                  <a:moveTo>
                    <a:pt x="738" y="39535"/>
                  </a:moveTo>
                  <a:lnTo>
                    <a:pt x="238" y="39583"/>
                  </a:lnTo>
                  <a:cubicBezTo>
                    <a:pt x="310" y="40262"/>
                    <a:pt x="405" y="40928"/>
                    <a:pt x="524" y="41595"/>
                  </a:cubicBezTo>
                  <a:lnTo>
                    <a:pt x="1024" y="41512"/>
                  </a:lnTo>
                  <a:cubicBezTo>
                    <a:pt x="905" y="40857"/>
                    <a:pt x="810" y="40190"/>
                    <a:pt x="738" y="39535"/>
                  </a:cubicBezTo>
                  <a:close/>
                  <a:moveTo>
                    <a:pt x="69604" y="43429"/>
                  </a:moveTo>
                  <a:cubicBezTo>
                    <a:pt x="69449" y="44072"/>
                    <a:pt x="69283" y="44726"/>
                    <a:pt x="69092" y="45357"/>
                  </a:cubicBezTo>
                  <a:lnTo>
                    <a:pt x="69580" y="45500"/>
                  </a:lnTo>
                  <a:cubicBezTo>
                    <a:pt x="69771" y="44857"/>
                    <a:pt x="69937" y="44203"/>
                    <a:pt x="70092" y="43548"/>
                  </a:cubicBezTo>
                  <a:lnTo>
                    <a:pt x="69604" y="43429"/>
                  </a:lnTo>
                  <a:close/>
                  <a:moveTo>
                    <a:pt x="1417" y="43464"/>
                  </a:moveTo>
                  <a:lnTo>
                    <a:pt x="929" y="43583"/>
                  </a:lnTo>
                  <a:cubicBezTo>
                    <a:pt x="1084" y="44238"/>
                    <a:pt x="1250" y="44893"/>
                    <a:pt x="1441" y="45536"/>
                  </a:cubicBezTo>
                  <a:lnTo>
                    <a:pt x="1929" y="45393"/>
                  </a:lnTo>
                  <a:cubicBezTo>
                    <a:pt x="1738" y="44762"/>
                    <a:pt x="1572" y="44107"/>
                    <a:pt x="1417" y="43464"/>
                  </a:cubicBezTo>
                  <a:close/>
                  <a:moveTo>
                    <a:pt x="68485" y="47262"/>
                  </a:moveTo>
                  <a:cubicBezTo>
                    <a:pt x="68259" y="47882"/>
                    <a:pt x="68009" y="48513"/>
                    <a:pt x="67747" y="49132"/>
                  </a:cubicBezTo>
                  <a:lnTo>
                    <a:pt x="68211" y="49322"/>
                  </a:lnTo>
                  <a:cubicBezTo>
                    <a:pt x="68473" y="48703"/>
                    <a:pt x="68723" y="48060"/>
                    <a:pt x="68949" y="47429"/>
                  </a:cubicBezTo>
                  <a:lnTo>
                    <a:pt x="68485" y="47262"/>
                  </a:lnTo>
                  <a:close/>
                  <a:moveTo>
                    <a:pt x="2548" y="47298"/>
                  </a:moveTo>
                  <a:lnTo>
                    <a:pt x="2072" y="47465"/>
                  </a:lnTo>
                  <a:cubicBezTo>
                    <a:pt x="2298" y="48096"/>
                    <a:pt x="2548" y="48739"/>
                    <a:pt x="2810" y="49358"/>
                  </a:cubicBezTo>
                  <a:lnTo>
                    <a:pt x="3274" y="49156"/>
                  </a:lnTo>
                  <a:cubicBezTo>
                    <a:pt x="3012" y="48548"/>
                    <a:pt x="2762" y="47917"/>
                    <a:pt x="2548" y="47298"/>
                  </a:cubicBezTo>
                  <a:close/>
                  <a:moveTo>
                    <a:pt x="66925" y="50942"/>
                  </a:moveTo>
                  <a:cubicBezTo>
                    <a:pt x="66627" y="51537"/>
                    <a:pt x="66318" y="52132"/>
                    <a:pt x="65985" y="52716"/>
                  </a:cubicBezTo>
                  <a:lnTo>
                    <a:pt x="66425" y="52966"/>
                  </a:lnTo>
                  <a:cubicBezTo>
                    <a:pt x="66758" y="52382"/>
                    <a:pt x="67080" y="51775"/>
                    <a:pt x="67366" y="51168"/>
                  </a:cubicBezTo>
                  <a:lnTo>
                    <a:pt x="66925" y="50942"/>
                  </a:lnTo>
                  <a:close/>
                  <a:moveTo>
                    <a:pt x="4096" y="50965"/>
                  </a:moveTo>
                  <a:lnTo>
                    <a:pt x="3643" y="51192"/>
                  </a:lnTo>
                  <a:cubicBezTo>
                    <a:pt x="3941" y="51799"/>
                    <a:pt x="4262" y="52394"/>
                    <a:pt x="4596" y="52977"/>
                  </a:cubicBezTo>
                  <a:lnTo>
                    <a:pt x="5036" y="52727"/>
                  </a:lnTo>
                  <a:cubicBezTo>
                    <a:pt x="4703" y="52156"/>
                    <a:pt x="4393" y="51561"/>
                    <a:pt x="4096" y="50965"/>
                  </a:cubicBezTo>
                  <a:close/>
                  <a:moveTo>
                    <a:pt x="64949" y="54430"/>
                  </a:moveTo>
                  <a:cubicBezTo>
                    <a:pt x="64591" y="54990"/>
                    <a:pt x="64210" y="55537"/>
                    <a:pt x="63818" y="56073"/>
                  </a:cubicBezTo>
                  <a:lnTo>
                    <a:pt x="64222" y="56371"/>
                  </a:lnTo>
                  <a:cubicBezTo>
                    <a:pt x="64627" y="55835"/>
                    <a:pt x="65008" y="55263"/>
                    <a:pt x="65377" y="54704"/>
                  </a:cubicBezTo>
                  <a:lnTo>
                    <a:pt x="64949" y="54430"/>
                  </a:lnTo>
                  <a:close/>
                  <a:moveTo>
                    <a:pt x="6072" y="54442"/>
                  </a:moveTo>
                  <a:lnTo>
                    <a:pt x="5644" y="54716"/>
                  </a:lnTo>
                  <a:cubicBezTo>
                    <a:pt x="6013" y="55275"/>
                    <a:pt x="6394" y="55847"/>
                    <a:pt x="6787" y="56383"/>
                  </a:cubicBezTo>
                  <a:lnTo>
                    <a:pt x="7203" y="56085"/>
                  </a:lnTo>
                  <a:cubicBezTo>
                    <a:pt x="6810" y="55549"/>
                    <a:pt x="6429" y="55002"/>
                    <a:pt x="6072" y="54442"/>
                  </a:cubicBezTo>
                  <a:close/>
                  <a:moveTo>
                    <a:pt x="8418" y="57669"/>
                  </a:moveTo>
                  <a:lnTo>
                    <a:pt x="8025" y="57990"/>
                  </a:lnTo>
                  <a:cubicBezTo>
                    <a:pt x="8453" y="58514"/>
                    <a:pt x="8906" y="59026"/>
                    <a:pt x="9358" y="59514"/>
                  </a:cubicBezTo>
                  <a:lnTo>
                    <a:pt x="9727" y="59181"/>
                  </a:lnTo>
                  <a:cubicBezTo>
                    <a:pt x="9275" y="58692"/>
                    <a:pt x="8834" y="58180"/>
                    <a:pt x="8418" y="57669"/>
                  </a:cubicBezTo>
                  <a:close/>
                  <a:moveTo>
                    <a:pt x="62603" y="57657"/>
                  </a:moveTo>
                  <a:cubicBezTo>
                    <a:pt x="62175" y="58169"/>
                    <a:pt x="61734" y="58681"/>
                    <a:pt x="61282" y="59169"/>
                  </a:cubicBezTo>
                  <a:lnTo>
                    <a:pt x="61663" y="59514"/>
                  </a:lnTo>
                  <a:cubicBezTo>
                    <a:pt x="62115" y="59014"/>
                    <a:pt x="62556" y="58502"/>
                    <a:pt x="62984" y="57978"/>
                  </a:cubicBezTo>
                  <a:lnTo>
                    <a:pt x="62603" y="57657"/>
                  </a:lnTo>
                  <a:close/>
                  <a:moveTo>
                    <a:pt x="59889" y="60597"/>
                  </a:moveTo>
                  <a:cubicBezTo>
                    <a:pt x="59412" y="61062"/>
                    <a:pt x="58924" y="61514"/>
                    <a:pt x="58424" y="61955"/>
                  </a:cubicBezTo>
                  <a:lnTo>
                    <a:pt x="58757" y="62336"/>
                  </a:lnTo>
                  <a:cubicBezTo>
                    <a:pt x="59257" y="61895"/>
                    <a:pt x="59758" y="61431"/>
                    <a:pt x="60246" y="60967"/>
                  </a:cubicBezTo>
                  <a:lnTo>
                    <a:pt x="59889" y="60597"/>
                  </a:lnTo>
                  <a:close/>
                  <a:moveTo>
                    <a:pt x="11120" y="60609"/>
                  </a:moveTo>
                  <a:lnTo>
                    <a:pt x="10775" y="60967"/>
                  </a:lnTo>
                  <a:cubicBezTo>
                    <a:pt x="11251" y="61443"/>
                    <a:pt x="11752" y="61907"/>
                    <a:pt x="12263" y="62348"/>
                  </a:cubicBezTo>
                  <a:lnTo>
                    <a:pt x="12597" y="61967"/>
                  </a:lnTo>
                  <a:cubicBezTo>
                    <a:pt x="12097" y="61526"/>
                    <a:pt x="11597" y="61074"/>
                    <a:pt x="11120" y="60609"/>
                  </a:cubicBezTo>
                  <a:close/>
                  <a:moveTo>
                    <a:pt x="56876" y="63217"/>
                  </a:moveTo>
                  <a:cubicBezTo>
                    <a:pt x="56352" y="63622"/>
                    <a:pt x="55805" y="64015"/>
                    <a:pt x="55257" y="64396"/>
                  </a:cubicBezTo>
                  <a:lnTo>
                    <a:pt x="55543" y="64812"/>
                  </a:lnTo>
                  <a:cubicBezTo>
                    <a:pt x="56102" y="64431"/>
                    <a:pt x="56650" y="64026"/>
                    <a:pt x="57186" y="63622"/>
                  </a:cubicBezTo>
                  <a:lnTo>
                    <a:pt x="56876" y="63217"/>
                  </a:lnTo>
                  <a:close/>
                  <a:moveTo>
                    <a:pt x="14145" y="63229"/>
                  </a:moveTo>
                  <a:lnTo>
                    <a:pt x="13835" y="63622"/>
                  </a:lnTo>
                  <a:cubicBezTo>
                    <a:pt x="14371" y="64038"/>
                    <a:pt x="14919" y="64443"/>
                    <a:pt x="15478" y="64824"/>
                  </a:cubicBezTo>
                  <a:lnTo>
                    <a:pt x="15764" y="64407"/>
                  </a:lnTo>
                  <a:cubicBezTo>
                    <a:pt x="15216" y="64026"/>
                    <a:pt x="14669" y="63634"/>
                    <a:pt x="14145" y="63229"/>
                  </a:cubicBezTo>
                  <a:close/>
                  <a:moveTo>
                    <a:pt x="53578" y="65479"/>
                  </a:moveTo>
                  <a:cubicBezTo>
                    <a:pt x="53019" y="65824"/>
                    <a:pt x="52435" y="66146"/>
                    <a:pt x="51840" y="66455"/>
                  </a:cubicBezTo>
                  <a:lnTo>
                    <a:pt x="52078" y="66908"/>
                  </a:lnTo>
                  <a:cubicBezTo>
                    <a:pt x="52673" y="66586"/>
                    <a:pt x="53269" y="66253"/>
                    <a:pt x="53840" y="65908"/>
                  </a:cubicBezTo>
                  <a:lnTo>
                    <a:pt x="53578" y="65479"/>
                  </a:lnTo>
                  <a:close/>
                  <a:moveTo>
                    <a:pt x="17443" y="65491"/>
                  </a:moveTo>
                  <a:lnTo>
                    <a:pt x="17181" y="65920"/>
                  </a:lnTo>
                  <a:cubicBezTo>
                    <a:pt x="17764" y="66265"/>
                    <a:pt x="18348" y="66598"/>
                    <a:pt x="18943" y="66920"/>
                  </a:cubicBezTo>
                  <a:lnTo>
                    <a:pt x="19181" y="66467"/>
                  </a:lnTo>
                  <a:cubicBezTo>
                    <a:pt x="18598" y="66158"/>
                    <a:pt x="18014" y="65824"/>
                    <a:pt x="17443" y="65491"/>
                  </a:cubicBezTo>
                  <a:close/>
                  <a:moveTo>
                    <a:pt x="50054" y="67336"/>
                  </a:moveTo>
                  <a:cubicBezTo>
                    <a:pt x="49459" y="67622"/>
                    <a:pt x="48840" y="67884"/>
                    <a:pt x="48220" y="68122"/>
                  </a:cubicBezTo>
                  <a:lnTo>
                    <a:pt x="48399" y="68587"/>
                  </a:lnTo>
                  <a:cubicBezTo>
                    <a:pt x="49030" y="68348"/>
                    <a:pt x="49649" y="68075"/>
                    <a:pt x="50268" y="67801"/>
                  </a:cubicBezTo>
                  <a:lnTo>
                    <a:pt x="50054" y="67336"/>
                  </a:lnTo>
                  <a:close/>
                  <a:moveTo>
                    <a:pt x="20979" y="67348"/>
                  </a:moveTo>
                  <a:lnTo>
                    <a:pt x="20765" y="67813"/>
                  </a:lnTo>
                  <a:cubicBezTo>
                    <a:pt x="21384" y="68086"/>
                    <a:pt x="22015" y="68360"/>
                    <a:pt x="22646" y="68598"/>
                  </a:cubicBezTo>
                  <a:lnTo>
                    <a:pt x="22824" y="68134"/>
                  </a:lnTo>
                  <a:cubicBezTo>
                    <a:pt x="22205" y="67896"/>
                    <a:pt x="21586" y="67634"/>
                    <a:pt x="20979" y="67348"/>
                  </a:cubicBezTo>
                  <a:close/>
                  <a:moveTo>
                    <a:pt x="46339" y="68789"/>
                  </a:moveTo>
                  <a:cubicBezTo>
                    <a:pt x="45708" y="68991"/>
                    <a:pt x="45065" y="69182"/>
                    <a:pt x="44422" y="69360"/>
                  </a:cubicBezTo>
                  <a:lnTo>
                    <a:pt x="44541" y="69837"/>
                  </a:lnTo>
                  <a:cubicBezTo>
                    <a:pt x="45196" y="69670"/>
                    <a:pt x="45851" y="69480"/>
                    <a:pt x="46494" y="69265"/>
                  </a:cubicBezTo>
                  <a:lnTo>
                    <a:pt x="46339" y="68789"/>
                  </a:lnTo>
                  <a:close/>
                  <a:moveTo>
                    <a:pt x="24706" y="68801"/>
                  </a:moveTo>
                  <a:lnTo>
                    <a:pt x="24551" y="69277"/>
                  </a:lnTo>
                  <a:cubicBezTo>
                    <a:pt x="25194" y="69491"/>
                    <a:pt x="25849" y="69682"/>
                    <a:pt x="26503" y="69849"/>
                  </a:cubicBezTo>
                  <a:lnTo>
                    <a:pt x="26622" y="69360"/>
                  </a:lnTo>
                  <a:cubicBezTo>
                    <a:pt x="25991" y="69194"/>
                    <a:pt x="25337" y="69003"/>
                    <a:pt x="24706" y="68801"/>
                  </a:cubicBezTo>
                  <a:close/>
                  <a:moveTo>
                    <a:pt x="28575" y="69813"/>
                  </a:moveTo>
                  <a:lnTo>
                    <a:pt x="28480" y="70313"/>
                  </a:lnTo>
                  <a:cubicBezTo>
                    <a:pt x="29135" y="70444"/>
                    <a:pt x="29801" y="70551"/>
                    <a:pt x="30468" y="70646"/>
                  </a:cubicBezTo>
                  <a:lnTo>
                    <a:pt x="30540" y="70146"/>
                  </a:lnTo>
                  <a:cubicBezTo>
                    <a:pt x="29885" y="70063"/>
                    <a:pt x="29218" y="69944"/>
                    <a:pt x="28575" y="69813"/>
                  </a:cubicBezTo>
                  <a:close/>
                  <a:moveTo>
                    <a:pt x="42470" y="69801"/>
                  </a:moveTo>
                  <a:cubicBezTo>
                    <a:pt x="41827" y="69932"/>
                    <a:pt x="41160" y="70051"/>
                    <a:pt x="40505" y="70146"/>
                  </a:cubicBezTo>
                  <a:lnTo>
                    <a:pt x="40577" y="70646"/>
                  </a:lnTo>
                  <a:cubicBezTo>
                    <a:pt x="41243" y="70551"/>
                    <a:pt x="41910" y="70432"/>
                    <a:pt x="42577" y="70301"/>
                  </a:cubicBezTo>
                  <a:lnTo>
                    <a:pt x="42470" y="69801"/>
                  </a:lnTo>
                  <a:close/>
                  <a:moveTo>
                    <a:pt x="32528" y="70372"/>
                  </a:moveTo>
                  <a:lnTo>
                    <a:pt x="32492" y="70873"/>
                  </a:lnTo>
                  <a:cubicBezTo>
                    <a:pt x="33159" y="70932"/>
                    <a:pt x="33838" y="70968"/>
                    <a:pt x="34516" y="70992"/>
                  </a:cubicBezTo>
                  <a:lnTo>
                    <a:pt x="34528" y="70492"/>
                  </a:lnTo>
                  <a:cubicBezTo>
                    <a:pt x="33861" y="70468"/>
                    <a:pt x="33183" y="70432"/>
                    <a:pt x="32528" y="70372"/>
                  </a:cubicBezTo>
                  <a:close/>
                  <a:moveTo>
                    <a:pt x="38517" y="70372"/>
                  </a:moveTo>
                  <a:cubicBezTo>
                    <a:pt x="37862" y="70432"/>
                    <a:pt x="37183" y="70468"/>
                    <a:pt x="36528" y="70480"/>
                  </a:cubicBezTo>
                  <a:lnTo>
                    <a:pt x="36540" y="70992"/>
                  </a:lnTo>
                  <a:cubicBezTo>
                    <a:pt x="37207" y="70968"/>
                    <a:pt x="37898" y="70932"/>
                    <a:pt x="38564" y="70873"/>
                  </a:cubicBezTo>
                  <a:lnTo>
                    <a:pt x="38517" y="70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37;p34">
              <a:extLst>
                <a:ext uri="{FF2B5EF4-FFF2-40B4-BE49-F238E27FC236}">
                  <a16:creationId xmlns:a16="http://schemas.microsoft.com/office/drawing/2014/main" id="{2E1ACA95-00C5-0D9D-9BC0-CEC2D8B05751}"/>
                </a:ext>
              </a:extLst>
            </p:cNvPr>
            <p:cNvSpPr/>
            <p:nvPr/>
          </p:nvSpPr>
          <p:spPr>
            <a:xfrm>
              <a:off x="4971750" y="32024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86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38;p34">
              <a:extLst>
                <a:ext uri="{FF2B5EF4-FFF2-40B4-BE49-F238E27FC236}">
                  <a16:creationId xmlns:a16="http://schemas.microsoft.com/office/drawing/2014/main" id="{0E943210-9A32-5B3F-B9F8-675ECA44EDBC}"/>
                </a:ext>
              </a:extLst>
            </p:cNvPr>
            <p:cNvSpPr/>
            <p:nvPr/>
          </p:nvSpPr>
          <p:spPr>
            <a:xfrm>
              <a:off x="3453700" y="27080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7" y="4560"/>
                    <a:pt x="4560" y="3536"/>
                    <a:pt x="4560" y="2274"/>
                  </a:cubicBezTo>
                  <a:cubicBezTo>
                    <a:pt x="4560" y="1024"/>
                    <a:pt x="3537" y="0"/>
                    <a:pt x="2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539;p34">
              <a:extLst>
                <a:ext uri="{FF2B5EF4-FFF2-40B4-BE49-F238E27FC236}">
                  <a16:creationId xmlns:a16="http://schemas.microsoft.com/office/drawing/2014/main" id="{94DC2EB7-4D8D-2E39-0B5D-2903D22BF807}"/>
                </a:ext>
              </a:extLst>
            </p:cNvPr>
            <p:cNvSpPr/>
            <p:nvPr/>
          </p:nvSpPr>
          <p:spPr>
            <a:xfrm>
              <a:off x="3523650" y="2774375"/>
              <a:ext cx="375075" cy="25"/>
            </a:xfrm>
            <a:custGeom>
              <a:avLst/>
              <a:gdLst/>
              <a:ahLst/>
              <a:cxnLst/>
              <a:rect l="l" t="t" r="r" b="b"/>
              <a:pathLst>
                <a:path w="15003" h="1" fill="none" extrusionOk="0">
                  <a:moveTo>
                    <a:pt x="15002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540;p34">
              <a:extLst>
                <a:ext uri="{FF2B5EF4-FFF2-40B4-BE49-F238E27FC236}">
                  <a16:creationId xmlns:a16="http://schemas.microsoft.com/office/drawing/2014/main" id="{C86BEA26-93B9-33A3-858F-873923801C3A}"/>
                </a:ext>
              </a:extLst>
            </p:cNvPr>
            <p:cNvSpPr/>
            <p:nvPr/>
          </p:nvSpPr>
          <p:spPr>
            <a:xfrm>
              <a:off x="5245300" y="2774375"/>
              <a:ext cx="375050" cy="25"/>
            </a:xfrm>
            <a:custGeom>
              <a:avLst/>
              <a:gdLst/>
              <a:ahLst/>
              <a:cxnLst/>
              <a:rect l="l" t="t" r="r" b="b"/>
              <a:pathLst>
                <a:path w="15002" h="1" fill="none" extrusionOk="0">
                  <a:moveTo>
                    <a:pt x="0" y="0"/>
                  </a:moveTo>
                  <a:lnTo>
                    <a:pt x="15002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541;p34">
              <a:extLst>
                <a:ext uri="{FF2B5EF4-FFF2-40B4-BE49-F238E27FC236}">
                  <a16:creationId xmlns:a16="http://schemas.microsoft.com/office/drawing/2014/main" id="{E7201F10-642B-B364-9160-A82F8C1E62E4}"/>
                </a:ext>
              </a:extLst>
            </p:cNvPr>
            <p:cNvSpPr/>
            <p:nvPr/>
          </p:nvSpPr>
          <p:spPr>
            <a:xfrm>
              <a:off x="5563175" y="27080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7" y="0"/>
                  </a:moveTo>
                  <a:cubicBezTo>
                    <a:pt x="1025" y="0"/>
                    <a:pt x="1" y="1024"/>
                    <a:pt x="1" y="2274"/>
                  </a:cubicBezTo>
                  <a:cubicBezTo>
                    <a:pt x="1" y="3536"/>
                    <a:pt x="1025" y="4560"/>
                    <a:pt x="2287" y="4560"/>
                  </a:cubicBezTo>
                  <a:cubicBezTo>
                    <a:pt x="3549" y="4560"/>
                    <a:pt x="4561" y="3536"/>
                    <a:pt x="4561" y="2274"/>
                  </a:cubicBezTo>
                  <a:cubicBezTo>
                    <a:pt x="4561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542;p34">
              <a:extLst>
                <a:ext uri="{FF2B5EF4-FFF2-40B4-BE49-F238E27FC236}">
                  <a16:creationId xmlns:a16="http://schemas.microsoft.com/office/drawing/2014/main" id="{782C1884-801F-95D4-CF38-681BCA3387DA}"/>
                </a:ext>
              </a:extLst>
            </p:cNvPr>
            <p:cNvSpPr/>
            <p:nvPr/>
          </p:nvSpPr>
          <p:spPr>
            <a:xfrm>
              <a:off x="3901075" y="2091850"/>
              <a:ext cx="1346025" cy="1346300"/>
            </a:xfrm>
            <a:custGeom>
              <a:avLst/>
              <a:gdLst/>
              <a:ahLst/>
              <a:cxnLst/>
              <a:rect l="l" t="t" r="r" b="b"/>
              <a:pathLst>
                <a:path w="53841" h="53852" extrusionOk="0">
                  <a:moveTo>
                    <a:pt x="26920" y="0"/>
                  </a:moveTo>
                  <a:cubicBezTo>
                    <a:pt x="12050" y="0"/>
                    <a:pt x="0" y="12049"/>
                    <a:pt x="0" y="26920"/>
                  </a:cubicBezTo>
                  <a:cubicBezTo>
                    <a:pt x="0" y="41791"/>
                    <a:pt x="12050" y="53852"/>
                    <a:pt x="26920" y="53852"/>
                  </a:cubicBezTo>
                  <a:cubicBezTo>
                    <a:pt x="41791" y="53852"/>
                    <a:pt x="53841" y="41791"/>
                    <a:pt x="53841" y="26920"/>
                  </a:cubicBezTo>
                  <a:cubicBezTo>
                    <a:pt x="53841" y="12049"/>
                    <a:pt x="41791" y="0"/>
                    <a:pt x="26920" y="0"/>
                  </a:cubicBezTo>
                  <a:close/>
                </a:path>
              </a:pathLst>
            </a:custGeom>
            <a:solidFill>
              <a:schemeClr val="lt2"/>
            </a:solidFill>
            <a:ln w="238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1543;p34">
              <a:extLst>
                <a:ext uri="{FF2B5EF4-FFF2-40B4-BE49-F238E27FC236}">
                  <a16:creationId xmlns:a16="http://schemas.microsoft.com/office/drawing/2014/main" id="{E8CB0A04-CDFD-9672-2E6B-2B4EB37DDA6E}"/>
                </a:ext>
              </a:extLst>
            </p:cNvPr>
            <p:cNvGrpSpPr/>
            <p:nvPr/>
          </p:nvGrpSpPr>
          <p:grpSpPr>
            <a:xfrm>
              <a:off x="4076100" y="2222500"/>
              <a:ext cx="995975" cy="1085000"/>
              <a:chOff x="4076100" y="2222500"/>
              <a:chExt cx="995975" cy="1085000"/>
            </a:xfrm>
          </p:grpSpPr>
          <p:grpSp>
            <p:nvGrpSpPr>
              <p:cNvPr id="226" name="Google Shape;1544;p34">
                <a:extLst>
                  <a:ext uri="{FF2B5EF4-FFF2-40B4-BE49-F238E27FC236}">
                    <a16:creationId xmlns:a16="http://schemas.microsoft.com/office/drawing/2014/main" id="{7C18CDB8-2F8B-AE07-8965-ACB7942325FE}"/>
                  </a:ext>
                </a:extLst>
              </p:cNvPr>
              <p:cNvGrpSpPr/>
              <p:nvPr/>
            </p:nvGrpSpPr>
            <p:grpSpPr>
              <a:xfrm>
                <a:off x="4076100" y="2222500"/>
                <a:ext cx="476875" cy="1085000"/>
                <a:chOff x="4076100" y="2222500"/>
                <a:chExt cx="476875" cy="1085000"/>
              </a:xfrm>
            </p:grpSpPr>
            <p:sp>
              <p:nvSpPr>
                <p:cNvPr id="239" name="Google Shape;1545;p34">
                  <a:extLst>
                    <a:ext uri="{FF2B5EF4-FFF2-40B4-BE49-F238E27FC236}">
                      <a16:creationId xmlns:a16="http://schemas.microsoft.com/office/drawing/2014/main" id="{2618C522-9090-927E-59DF-F57E966464A8}"/>
                    </a:ext>
                  </a:extLst>
                </p:cNvPr>
                <p:cNvSpPr/>
                <p:nvPr/>
              </p:nvSpPr>
              <p:spPr>
                <a:xfrm>
                  <a:off x="4076100" y="2222500"/>
                  <a:ext cx="476875" cy="10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5" h="43400" extrusionOk="0">
                      <a:moveTo>
                        <a:pt x="16598" y="1"/>
                      </a:moveTo>
                      <a:cubicBezTo>
                        <a:pt x="15228" y="1"/>
                        <a:pt x="14574" y="775"/>
                        <a:pt x="14300" y="1906"/>
                      </a:cubicBezTo>
                      <a:cubicBezTo>
                        <a:pt x="14062" y="1870"/>
                        <a:pt x="13823" y="1846"/>
                        <a:pt x="13573" y="1846"/>
                      </a:cubicBezTo>
                      <a:cubicBezTo>
                        <a:pt x="10906" y="1846"/>
                        <a:pt x="8740" y="4013"/>
                        <a:pt x="8740" y="6680"/>
                      </a:cubicBezTo>
                      <a:cubicBezTo>
                        <a:pt x="8740" y="6823"/>
                        <a:pt x="8740" y="6954"/>
                        <a:pt x="8751" y="7073"/>
                      </a:cubicBezTo>
                      <a:cubicBezTo>
                        <a:pt x="8144" y="6823"/>
                        <a:pt x="7466" y="6680"/>
                        <a:pt x="6763" y="6680"/>
                      </a:cubicBezTo>
                      <a:cubicBezTo>
                        <a:pt x="3846" y="6680"/>
                        <a:pt x="1477" y="9050"/>
                        <a:pt x="1477" y="11967"/>
                      </a:cubicBezTo>
                      <a:cubicBezTo>
                        <a:pt x="1477" y="12895"/>
                        <a:pt x="1715" y="13776"/>
                        <a:pt x="2143" y="14527"/>
                      </a:cubicBezTo>
                      <a:cubicBezTo>
                        <a:pt x="834" y="15562"/>
                        <a:pt x="0" y="17170"/>
                        <a:pt x="0" y="18956"/>
                      </a:cubicBezTo>
                      <a:cubicBezTo>
                        <a:pt x="0" y="20980"/>
                        <a:pt x="1060" y="22742"/>
                        <a:pt x="2655" y="23754"/>
                      </a:cubicBezTo>
                      <a:cubicBezTo>
                        <a:pt x="1917" y="24659"/>
                        <a:pt x="1477" y="25814"/>
                        <a:pt x="1477" y="27076"/>
                      </a:cubicBezTo>
                      <a:cubicBezTo>
                        <a:pt x="1477" y="29112"/>
                        <a:pt x="2644" y="30886"/>
                        <a:pt x="4346" y="31767"/>
                      </a:cubicBezTo>
                      <a:cubicBezTo>
                        <a:pt x="4322" y="31957"/>
                        <a:pt x="4310" y="32160"/>
                        <a:pt x="4310" y="32350"/>
                      </a:cubicBezTo>
                      <a:cubicBezTo>
                        <a:pt x="4310" y="34815"/>
                        <a:pt x="5977" y="36863"/>
                        <a:pt x="8251" y="37458"/>
                      </a:cubicBezTo>
                      <a:cubicBezTo>
                        <a:pt x="8918" y="39339"/>
                        <a:pt x="10704" y="40696"/>
                        <a:pt x="12811" y="40696"/>
                      </a:cubicBezTo>
                      <a:cubicBezTo>
                        <a:pt x="13276" y="40696"/>
                        <a:pt x="13728" y="40625"/>
                        <a:pt x="14157" y="40506"/>
                      </a:cubicBezTo>
                      <a:cubicBezTo>
                        <a:pt x="14264" y="42149"/>
                        <a:pt x="14847" y="43399"/>
                        <a:pt x="16598" y="43399"/>
                      </a:cubicBezTo>
                      <a:cubicBezTo>
                        <a:pt x="19067" y="43399"/>
                        <a:pt x="19039" y="41268"/>
                        <a:pt x="19074" y="41268"/>
                      </a:cubicBezTo>
                      <a:cubicBezTo>
                        <a:pt x="19074" y="41268"/>
                        <a:pt x="19074" y="41268"/>
                        <a:pt x="19074" y="41268"/>
                      </a:cubicBezTo>
                      <a:cubicBezTo>
                        <a:pt x="19074" y="41268"/>
                        <a:pt x="19015" y="2323"/>
                        <a:pt x="18991" y="2323"/>
                      </a:cubicBezTo>
                      <a:cubicBezTo>
                        <a:pt x="18943" y="2013"/>
                        <a:pt x="18872" y="1727"/>
                        <a:pt x="18776" y="1465"/>
                      </a:cubicBezTo>
                      <a:cubicBezTo>
                        <a:pt x="18443" y="572"/>
                        <a:pt x="17788" y="1"/>
                        <a:pt x="165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0" name="Google Shape;1546;p34">
                  <a:extLst>
                    <a:ext uri="{FF2B5EF4-FFF2-40B4-BE49-F238E27FC236}">
                      <a16:creationId xmlns:a16="http://schemas.microsoft.com/office/drawing/2014/main" id="{373C7760-105A-F94C-1306-52B7DE6F094E}"/>
                    </a:ext>
                  </a:extLst>
                </p:cNvPr>
                <p:cNvGrpSpPr/>
                <p:nvPr/>
              </p:nvGrpSpPr>
              <p:grpSpPr>
                <a:xfrm>
                  <a:off x="4129675" y="2371050"/>
                  <a:ext cx="422100" cy="812925"/>
                  <a:chOff x="4129675" y="2371050"/>
                  <a:chExt cx="422100" cy="812925"/>
                </a:xfrm>
              </p:grpSpPr>
              <p:sp>
                <p:nvSpPr>
                  <p:cNvPr id="241" name="Google Shape;1547;p34">
                    <a:extLst>
                      <a:ext uri="{FF2B5EF4-FFF2-40B4-BE49-F238E27FC236}">
                        <a16:creationId xmlns:a16="http://schemas.microsoft.com/office/drawing/2014/main" id="{345FD5F4-C875-C307-3F02-D7550D7F8E83}"/>
                      </a:ext>
                    </a:extLst>
                  </p:cNvPr>
                  <p:cNvSpPr/>
                  <p:nvPr/>
                </p:nvSpPr>
                <p:spPr>
                  <a:xfrm>
                    <a:off x="4355000" y="2516900"/>
                    <a:ext cx="196775" cy="24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1" h="9919" fill="none" extrusionOk="0">
                        <a:moveTo>
                          <a:pt x="7871" y="0"/>
                        </a:moveTo>
                        <a:cubicBezTo>
                          <a:pt x="7871" y="0"/>
                          <a:pt x="0" y="477"/>
                          <a:pt x="2203" y="991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1548;p34">
                    <a:extLst>
                      <a:ext uri="{FF2B5EF4-FFF2-40B4-BE49-F238E27FC236}">
                        <a16:creationId xmlns:a16="http://schemas.microsoft.com/office/drawing/2014/main" id="{F7F19DCA-E8CD-AED1-5D8C-E387F074E6B0}"/>
                      </a:ext>
                    </a:extLst>
                  </p:cNvPr>
                  <p:cNvSpPr/>
                  <p:nvPr/>
                </p:nvSpPr>
                <p:spPr>
                  <a:xfrm>
                    <a:off x="4422875" y="2371050"/>
                    <a:ext cx="128300" cy="1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4847" fill="none" extrusionOk="0">
                        <a:moveTo>
                          <a:pt x="0" y="1524"/>
                        </a:moveTo>
                        <a:cubicBezTo>
                          <a:pt x="0" y="1524"/>
                          <a:pt x="5132" y="0"/>
                          <a:pt x="5132" y="484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1549;p34">
                    <a:extLst>
                      <a:ext uri="{FF2B5EF4-FFF2-40B4-BE49-F238E27FC236}">
                        <a16:creationId xmlns:a16="http://schemas.microsoft.com/office/drawing/2014/main" id="{9C12ACB6-0431-F38A-89D1-55D5364D4FED}"/>
                      </a:ext>
                    </a:extLst>
                  </p:cNvPr>
                  <p:cNvSpPr/>
                  <p:nvPr/>
                </p:nvSpPr>
                <p:spPr>
                  <a:xfrm>
                    <a:off x="4294575" y="2389500"/>
                    <a:ext cx="42000" cy="10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" h="4109" fill="none" extrusionOk="0">
                        <a:moveTo>
                          <a:pt x="1" y="0"/>
                        </a:moveTo>
                        <a:cubicBezTo>
                          <a:pt x="1" y="0"/>
                          <a:pt x="1" y="2334"/>
                          <a:pt x="1679" y="41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1550;p34">
                    <a:extLst>
                      <a:ext uri="{FF2B5EF4-FFF2-40B4-BE49-F238E27FC236}">
                        <a16:creationId xmlns:a16="http://schemas.microsoft.com/office/drawing/2014/main" id="{E09E2187-EBCC-14A2-FE02-709D9B3DC63B}"/>
                      </a:ext>
                    </a:extLst>
                  </p:cNvPr>
                  <p:cNvSpPr/>
                  <p:nvPr/>
                </p:nvSpPr>
                <p:spPr>
                  <a:xfrm>
                    <a:off x="4129675" y="2529100"/>
                    <a:ext cx="250950" cy="7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8" h="2918" fill="none" extrusionOk="0">
                        <a:moveTo>
                          <a:pt x="0" y="2263"/>
                        </a:moveTo>
                        <a:cubicBezTo>
                          <a:pt x="2858" y="0"/>
                          <a:pt x="5632" y="2917"/>
                          <a:pt x="5632" y="2917"/>
                        </a:cubicBezTo>
                        <a:cubicBezTo>
                          <a:pt x="5632" y="2917"/>
                          <a:pt x="6227" y="322"/>
                          <a:pt x="10037" y="140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1551;p34">
                    <a:extLst>
                      <a:ext uri="{FF2B5EF4-FFF2-40B4-BE49-F238E27FC236}">
                        <a16:creationId xmlns:a16="http://schemas.microsoft.com/office/drawing/2014/main" id="{6B0821F2-7AC6-3051-7E65-17884364BC26}"/>
                      </a:ext>
                    </a:extLst>
                  </p:cNvPr>
                  <p:cNvSpPr/>
                  <p:nvPr/>
                </p:nvSpPr>
                <p:spPr>
                  <a:xfrm>
                    <a:off x="4183250" y="2786875"/>
                    <a:ext cx="132175" cy="2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7" h="9776" fill="none" extrusionOk="0">
                        <a:moveTo>
                          <a:pt x="24" y="9775"/>
                        </a:moveTo>
                        <a:cubicBezTo>
                          <a:pt x="24" y="9775"/>
                          <a:pt x="1" y="4894"/>
                          <a:pt x="3787" y="5370"/>
                        </a:cubicBezTo>
                        <a:cubicBezTo>
                          <a:pt x="3787" y="5370"/>
                          <a:pt x="1822" y="2691"/>
                          <a:pt x="5287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1552;p34">
                    <a:extLst>
                      <a:ext uri="{FF2B5EF4-FFF2-40B4-BE49-F238E27FC236}">
                        <a16:creationId xmlns:a16="http://schemas.microsoft.com/office/drawing/2014/main" id="{AE5ECAE0-EB40-8989-82A1-9655FA57B100}"/>
                      </a:ext>
                    </a:extLst>
                  </p:cNvPr>
                  <p:cNvSpPr/>
                  <p:nvPr/>
                </p:nvSpPr>
                <p:spPr>
                  <a:xfrm>
                    <a:off x="4255875" y="3031250"/>
                    <a:ext cx="58675" cy="15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7" h="6109" fill="none" extrusionOk="0">
                        <a:moveTo>
                          <a:pt x="2346" y="0"/>
                        </a:moveTo>
                        <a:cubicBezTo>
                          <a:pt x="2346" y="0"/>
                          <a:pt x="1" y="2536"/>
                          <a:pt x="1549" y="61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1553;p34">
                    <a:extLst>
                      <a:ext uri="{FF2B5EF4-FFF2-40B4-BE49-F238E27FC236}">
                        <a16:creationId xmlns:a16="http://schemas.microsoft.com/office/drawing/2014/main" id="{59261E7F-5A20-D73D-A536-4E1CE7C5F20D}"/>
                      </a:ext>
                    </a:extLst>
                  </p:cNvPr>
                  <p:cNvSpPr/>
                  <p:nvPr/>
                </p:nvSpPr>
                <p:spPr>
                  <a:xfrm>
                    <a:off x="4380600" y="3020525"/>
                    <a:ext cx="170575" cy="102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3" h="4097" fill="none" extrusionOk="0">
                        <a:moveTo>
                          <a:pt x="6823" y="429"/>
                        </a:moveTo>
                        <a:cubicBezTo>
                          <a:pt x="3227" y="1"/>
                          <a:pt x="1691" y="3489"/>
                          <a:pt x="1691" y="3489"/>
                        </a:cubicBezTo>
                        <a:cubicBezTo>
                          <a:pt x="1691" y="3489"/>
                          <a:pt x="739" y="3072"/>
                          <a:pt x="0" y="409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1554;p34">
                    <a:extLst>
                      <a:ext uri="{FF2B5EF4-FFF2-40B4-BE49-F238E27FC236}">
                        <a16:creationId xmlns:a16="http://schemas.microsoft.com/office/drawing/2014/main" id="{07ACF349-6E26-1B54-14E9-3C897A1C2BB6}"/>
                      </a:ext>
                    </a:extLst>
                  </p:cNvPr>
                  <p:cNvSpPr/>
                  <p:nvPr/>
                </p:nvSpPr>
                <p:spPr>
                  <a:xfrm>
                    <a:off x="4249625" y="2682700"/>
                    <a:ext cx="150650" cy="8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6" h="3382" fill="none" extrusionOk="0">
                        <a:moveTo>
                          <a:pt x="6025" y="0"/>
                        </a:moveTo>
                        <a:cubicBezTo>
                          <a:pt x="6025" y="0"/>
                          <a:pt x="2394" y="3381"/>
                          <a:pt x="1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1555;p34">
                    <a:extLst>
                      <a:ext uri="{FF2B5EF4-FFF2-40B4-BE49-F238E27FC236}">
                        <a16:creationId xmlns:a16="http://schemas.microsoft.com/office/drawing/2014/main" id="{F7572C88-D022-19F0-65B7-4AC64F496A8C}"/>
                      </a:ext>
                    </a:extLst>
                  </p:cNvPr>
                  <p:cNvSpPr/>
                  <p:nvPr/>
                </p:nvSpPr>
                <p:spPr>
                  <a:xfrm>
                    <a:off x="4400250" y="2834800"/>
                    <a:ext cx="150925" cy="7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7" h="2977" fill="none" extrusionOk="0">
                        <a:moveTo>
                          <a:pt x="0" y="965"/>
                        </a:moveTo>
                        <a:cubicBezTo>
                          <a:pt x="0" y="965"/>
                          <a:pt x="3763" y="0"/>
                          <a:pt x="6037" y="297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27" name="Google Shape;1556;p34">
                <a:extLst>
                  <a:ext uri="{FF2B5EF4-FFF2-40B4-BE49-F238E27FC236}">
                    <a16:creationId xmlns:a16="http://schemas.microsoft.com/office/drawing/2014/main" id="{E47B3D51-7F19-7DEF-35D0-3F6F5D72D967}"/>
                  </a:ext>
                </a:extLst>
              </p:cNvPr>
              <p:cNvGrpSpPr/>
              <p:nvPr/>
            </p:nvGrpSpPr>
            <p:grpSpPr>
              <a:xfrm>
                <a:off x="4595200" y="2222500"/>
                <a:ext cx="476875" cy="1085000"/>
                <a:chOff x="4595200" y="2222500"/>
                <a:chExt cx="476875" cy="1085000"/>
              </a:xfrm>
            </p:grpSpPr>
            <p:sp>
              <p:nvSpPr>
                <p:cNvPr id="228" name="Google Shape;1557;p34">
                  <a:extLst>
                    <a:ext uri="{FF2B5EF4-FFF2-40B4-BE49-F238E27FC236}">
                      <a16:creationId xmlns:a16="http://schemas.microsoft.com/office/drawing/2014/main" id="{F04A61D2-843E-1505-BCD2-76A01310D827}"/>
                    </a:ext>
                  </a:extLst>
                </p:cNvPr>
                <p:cNvSpPr/>
                <p:nvPr/>
              </p:nvSpPr>
              <p:spPr>
                <a:xfrm>
                  <a:off x="4595200" y="2222500"/>
                  <a:ext cx="476875" cy="10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5" h="43400" extrusionOk="0">
                      <a:moveTo>
                        <a:pt x="2477" y="1"/>
                      </a:moveTo>
                      <a:cubicBezTo>
                        <a:pt x="1287" y="1"/>
                        <a:pt x="632" y="572"/>
                        <a:pt x="298" y="1465"/>
                      </a:cubicBezTo>
                      <a:cubicBezTo>
                        <a:pt x="203" y="1727"/>
                        <a:pt x="132" y="2013"/>
                        <a:pt x="84" y="2323"/>
                      </a:cubicBezTo>
                      <a:cubicBezTo>
                        <a:pt x="60" y="2323"/>
                        <a:pt x="1" y="41268"/>
                        <a:pt x="1" y="41268"/>
                      </a:cubicBezTo>
                      <a:cubicBezTo>
                        <a:pt x="1" y="41268"/>
                        <a:pt x="1" y="41268"/>
                        <a:pt x="1" y="41268"/>
                      </a:cubicBezTo>
                      <a:cubicBezTo>
                        <a:pt x="36" y="41268"/>
                        <a:pt x="8" y="43399"/>
                        <a:pt x="2477" y="43399"/>
                      </a:cubicBezTo>
                      <a:cubicBezTo>
                        <a:pt x="4228" y="43399"/>
                        <a:pt x="4811" y="42149"/>
                        <a:pt x="4918" y="40506"/>
                      </a:cubicBezTo>
                      <a:cubicBezTo>
                        <a:pt x="5347" y="40625"/>
                        <a:pt x="5799" y="40696"/>
                        <a:pt x="6264" y="40696"/>
                      </a:cubicBezTo>
                      <a:cubicBezTo>
                        <a:pt x="8371" y="40696"/>
                        <a:pt x="10157" y="39339"/>
                        <a:pt x="10824" y="37458"/>
                      </a:cubicBezTo>
                      <a:cubicBezTo>
                        <a:pt x="13098" y="36863"/>
                        <a:pt x="14765" y="34815"/>
                        <a:pt x="14765" y="32350"/>
                      </a:cubicBezTo>
                      <a:cubicBezTo>
                        <a:pt x="14765" y="32160"/>
                        <a:pt x="14753" y="31957"/>
                        <a:pt x="14729" y="31767"/>
                      </a:cubicBezTo>
                      <a:cubicBezTo>
                        <a:pt x="16431" y="30886"/>
                        <a:pt x="17598" y="29112"/>
                        <a:pt x="17598" y="27076"/>
                      </a:cubicBezTo>
                      <a:cubicBezTo>
                        <a:pt x="17598" y="25814"/>
                        <a:pt x="17158" y="24659"/>
                        <a:pt x="16420" y="23754"/>
                      </a:cubicBezTo>
                      <a:cubicBezTo>
                        <a:pt x="18015" y="22742"/>
                        <a:pt x="19075" y="20980"/>
                        <a:pt x="19075" y="18956"/>
                      </a:cubicBezTo>
                      <a:cubicBezTo>
                        <a:pt x="19075" y="17170"/>
                        <a:pt x="18241" y="15562"/>
                        <a:pt x="16932" y="14527"/>
                      </a:cubicBezTo>
                      <a:cubicBezTo>
                        <a:pt x="17360" y="13776"/>
                        <a:pt x="17598" y="12895"/>
                        <a:pt x="17598" y="11967"/>
                      </a:cubicBezTo>
                      <a:cubicBezTo>
                        <a:pt x="17598" y="9050"/>
                        <a:pt x="15229" y="6680"/>
                        <a:pt x="12312" y="6680"/>
                      </a:cubicBezTo>
                      <a:cubicBezTo>
                        <a:pt x="11609" y="6680"/>
                        <a:pt x="10931" y="6823"/>
                        <a:pt x="10324" y="7073"/>
                      </a:cubicBezTo>
                      <a:cubicBezTo>
                        <a:pt x="10335" y="6954"/>
                        <a:pt x="10335" y="6823"/>
                        <a:pt x="10335" y="6680"/>
                      </a:cubicBezTo>
                      <a:cubicBezTo>
                        <a:pt x="10335" y="4013"/>
                        <a:pt x="8169" y="1846"/>
                        <a:pt x="5502" y="1846"/>
                      </a:cubicBezTo>
                      <a:cubicBezTo>
                        <a:pt x="5252" y="1846"/>
                        <a:pt x="5013" y="1870"/>
                        <a:pt x="4775" y="1906"/>
                      </a:cubicBezTo>
                      <a:cubicBezTo>
                        <a:pt x="4501" y="775"/>
                        <a:pt x="3847" y="1"/>
                        <a:pt x="24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9" name="Google Shape;1558;p34">
                  <a:extLst>
                    <a:ext uri="{FF2B5EF4-FFF2-40B4-BE49-F238E27FC236}">
                      <a16:creationId xmlns:a16="http://schemas.microsoft.com/office/drawing/2014/main" id="{3FA20412-EC14-9795-1167-0BE77F98E3E7}"/>
                    </a:ext>
                  </a:extLst>
                </p:cNvPr>
                <p:cNvGrpSpPr/>
                <p:nvPr/>
              </p:nvGrpSpPr>
              <p:grpSpPr>
                <a:xfrm>
                  <a:off x="4596400" y="2371050"/>
                  <a:ext cx="422100" cy="812925"/>
                  <a:chOff x="4596400" y="2371050"/>
                  <a:chExt cx="422100" cy="812925"/>
                </a:xfrm>
              </p:grpSpPr>
              <p:sp>
                <p:nvSpPr>
                  <p:cNvPr id="230" name="Google Shape;1559;p34">
                    <a:extLst>
                      <a:ext uri="{FF2B5EF4-FFF2-40B4-BE49-F238E27FC236}">
                        <a16:creationId xmlns:a16="http://schemas.microsoft.com/office/drawing/2014/main" id="{252BFD8B-D1A2-3201-D77D-FA0461117CDA}"/>
                      </a:ext>
                    </a:extLst>
                  </p:cNvPr>
                  <p:cNvSpPr/>
                  <p:nvPr/>
                </p:nvSpPr>
                <p:spPr>
                  <a:xfrm>
                    <a:off x="4596400" y="2516900"/>
                    <a:ext cx="196775" cy="24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1" h="9919" fill="none" extrusionOk="0">
                        <a:moveTo>
                          <a:pt x="0" y="0"/>
                        </a:moveTo>
                        <a:cubicBezTo>
                          <a:pt x="0" y="0"/>
                          <a:pt x="7871" y="477"/>
                          <a:pt x="5668" y="991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1560;p34">
                    <a:extLst>
                      <a:ext uri="{FF2B5EF4-FFF2-40B4-BE49-F238E27FC236}">
                        <a16:creationId xmlns:a16="http://schemas.microsoft.com/office/drawing/2014/main" id="{64E04452-4EB5-2273-945D-D5DB2D53D1B9}"/>
                      </a:ext>
                    </a:extLst>
                  </p:cNvPr>
                  <p:cNvSpPr/>
                  <p:nvPr/>
                </p:nvSpPr>
                <p:spPr>
                  <a:xfrm>
                    <a:off x="4597000" y="2371050"/>
                    <a:ext cx="128300" cy="1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4847" fill="none" extrusionOk="0">
                        <a:moveTo>
                          <a:pt x="5132" y="1524"/>
                        </a:moveTo>
                        <a:cubicBezTo>
                          <a:pt x="5132" y="1524"/>
                          <a:pt x="0" y="0"/>
                          <a:pt x="0" y="484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1561;p34">
                    <a:extLst>
                      <a:ext uri="{FF2B5EF4-FFF2-40B4-BE49-F238E27FC236}">
                        <a16:creationId xmlns:a16="http://schemas.microsoft.com/office/drawing/2014/main" id="{3D1C7FA7-4D8C-2E6D-78D3-1ECB8DA708CE}"/>
                      </a:ext>
                    </a:extLst>
                  </p:cNvPr>
                  <p:cNvSpPr/>
                  <p:nvPr/>
                </p:nvSpPr>
                <p:spPr>
                  <a:xfrm>
                    <a:off x="4811600" y="2389500"/>
                    <a:ext cx="42000" cy="10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" h="4109" fill="none" extrusionOk="0">
                        <a:moveTo>
                          <a:pt x="1679" y="0"/>
                        </a:moveTo>
                        <a:cubicBezTo>
                          <a:pt x="1679" y="0"/>
                          <a:pt x="1679" y="2334"/>
                          <a:pt x="1" y="41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1562;p34">
                    <a:extLst>
                      <a:ext uri="{FF2B5EF4-FFF2-40B4-BE49-F238E27FC236}">
                        <a16:creationId xmlns:a16="http://schemas.microsoft.com/office/drawing/2014/main" id="{2EA16803-86B0-1346-7BFC-306041B2EDA8}"/>
                      </a:ext>
                    </a:extLst>
                  </p:cNvPr>
                  <p:cNvSpPr/>
                  <p:nvPr/>
                </p:nvSpPr>
                <p:spPr>
                  <a:xfrm>
                    <a:off x="4767550" y="2529100"/>
                    <a:ext cx="250950" cy="7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8" h="2918" fill="none" extrusionOk="0">
                        <a:moveTo>
                          <a:pt x="10038" y="2263"/>
                        </a:moveTo>
                        <a:cubicBezTo>
                          <a:pt x="7180" y="0"/>
                          <a:pt x="4406" y="2917"/>
                          <a:pt x="4406" y="2917"/>
                        </a:cubicBezTo>
                        <a:cubicBezTo>
                          <a:pt x="4406" y="2917"/>
                          <a:pt x="3811" y="322"/>
                          <a:pt x="1" y="140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1563;p34">
                    <a:extLst>
                      <a:ext uri="{FF2B5EF4-FFF2-40B4-BE49-F238E27FC236}">
                        <a16:creationId xmlns:a16="http://schemas.microsoft.com/office/drawing/2014/main" id="{2E5924FD-D177-5650-85CD-DA86DD42194E}"/>
                      </a:ext>
                    </a:extLst>
                  </p:cNvPr>
                  <p:cNvSpPr/>
                  <p:nvPr/>
                </p:nvSpPr>
                <p:spPr>
                  <a:xfrm>
                    <a:off x="4832750" y="2786875"/>
                    <a:ext cx="132175" cy="2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7" h="9776" fill="none" extrusionOk="0">
                        <a:moveTo>
                          <a:pt x="5263" y="9775"/>
                        </a:moveTo>
                        <a:cubicBezTo>
                          <a:pt x="5263" y="9775"/>
                          <a:pt x="5286" y="4894"/>
                          <a:pt x="1500" y="5370"/>
                        </a:cubicBezTo>
                        <a:cubicBezTo>
                          <a:pt x="1500" y="5370"/>
                          <a:pt x="3465" y="2691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1564;p34">
                    <a:extLst>
                      <a:ext uri="{FF2B5EF4-FFF2-40B4-BE49-F238E27FC236}">
                        <a16:creationId xmlns:a16="http://schemas.microsoft.com/office/drawing/2014/main" id="{029CDEC1-FBCA-FFA3-365B-E129A71254F4}"/>
                      </a:ext>
                    </a:extLst>
                  </p:cNvPr>
                  <p:cNvSpPr/>
                  <p:nvPr/>
                </p:nvSpPr>
                <p:spPr>
                  <a:xfrm>
                    <a:off x="4833625" y="3031250"/>
                    <a:ext cx="58675" cy="152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7" h="6109" fill="none" extrusionOk="0">
                        <a:moveTo>
                          <a:pt x="1" y="0"/>
                        </a:moveTo>
                        <a:cubicBezTo>
                          <a:pt x="1" y="0"/>
                          <a:pt x="2346" y="2536"/>
                          <a:pt x="798" y="61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1565;p34">
                    <a:extLst>
                      <a:ext uri="{FF2B5EF4-FFF2-40B4-BE49-F238E27FC236}">
                        <a16:creationId xmlns:a16="http://schemas.microsoft.com/office/drawing/2014/main" id="{E5730F4B-0BE6-A3E4-8065-DFD67D9CF212}"/>
                      </a:ext>
                    </a:extLst>
                  </p:cNvPr>
                  <p:cNvSpPr/>
                  <p:nvPr/>
                </p:nvSpPr>
                <p:spPr>
                  <a:xfrm>
                    <a:off x="4597000" y="3020525"/>
                    <a:ext cx="170575" cy="102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3" h="4097" fill="none" extrusionOk="0">
                        <a:moveTo>
                          <a:pt x="0" y="429"/>
                        </a:moveTo>
                        <a:cubicBezTo>
                          <a:pt x="3596" y="1"/>
                          <a:pt x="5132" y="3489"/>
                          <a:pt x="5132" y="3489"/>
                        </a:cubicBezTo>
                        <a:cubicBezTo>
                          <a:pt x="5132" y="3489"/>
                          <a:pt x="6084" y="3072"/>
                          <a:pt x="6823" y="4096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1566;p34">
                    <a:extLst>
                      <a:ext uri="{FF2B5EF4-FFF2-40B4-BE49-F238E27FC236}">
                        <a16:creationId xmlns:a16="http://schemas.microsoft.com/office/drawing/2014/main" id="{29FB3806-3565-F0FB-6005-12E0315ED4B2}"/>
                      </a:ext>
                    </a:extLst>
                  </p:cNvPr>
                  <p:cNvSpPr/>
                  <p:nvPr/>
                </p:nvSpPr>
                <p:spPr>
                  <a:xfrm>
                    <a:off x="4747900" y="2682700"/>
                    <a:ext cx="150650" cy="8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6" h="3382" fill="none" extrusionOk="0">
                        <a:moveTo>
                          <a:pt x="1" y="0"/>
                        </a:moveTo>
                        <a:cubicBezTo>
                          <a:pt x="1" y="0"/>
                          <a:pt x="3632" y="3381"/>
                          <a:pt x="6025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1567;p34">
                    <a:extLst>
                      <a:ext uri="{FF2B5EF4-FFF2-40B4-BE49-F238E27FC236}">
                        <a16:creationId xmlns:a16="http://schemas.microsoft.com/office/drawing/2014/main" id="{2435EA56-7642-8DDB-D818-2901ECCF8A95}"/>
                      </a:ext>
                    </a:extLst>
                  </p:cNvPr>
                  <p:cNvSpPr/>
                  <p:nvPr/>
                </p:nvSpPr>
                <p:spPr>
                  <a:xfrm>
                    <a:off x="4597000" y="2834800"/>
                    <a:ext cx="150925" cy="7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7" h="2977" fill="none" extrusionOk="0">
                        <a:moveTo>
                          <a:pt x="6037" y="965"/>
                        </a:moveTo>
                        <a:cubicBezTo>
                          <a:pt x="6037" y="965"/>
                          <a:pt x="2274" y="0"/>
                          <a:pt x="0" y="297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23" name="Google Shape;1568;p34">
              <a:extLst>
                <a:ext uri="{FF2B5EF4-FFF2-40B4-BE49-F238E27FC236}">
                  <a16:creationId xmlns:a16="http://schemas.microsoft.com/office/drawing/2014/main" id="{27F7D1DC-282C-DD71-0231-07C0D7E44EA3}"/>
                </a:ext>
              </a:extLst>
            </p:cNvPr>
            <p:cNvSpPr/>
            <p:nvPr/>
          </p:nvSpPr>
          <p:spPr>
            <a:xfrm>
              <a:off x="4063600" y="22299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24" y="1"/>
                    <a:pt x="0" y="1025"/>
                    <a:pt x="0" y="2287"/>
                  </a:cubicBezTo>
                  <a:cubicBezTo>
                    <a:pt x="0" y="3537"/>
                    <a:pt x="1024" y="4561"/>
                    <a:pt x="2274" y="4561"/>
                  </a:cubicBezTo>
                  <a:cubicBezTo>
                    <a:pt x="3536" y="4561"/>
                    <a:pt x="4560" y="3537"/>
                    <a:pt x="4560" y="2287"/>
                  </a:cubicBezTo>
                  <a:cubicBezTo>
                    <a:pt x="4560" y="1025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569;p34">
              <a:extLst>
                <a:ext uri="{FF2B5EF4-FFF2-40B4-BE49-F238E27FC236}">
                  <a16:creationId xmlns:a16="http://schemas.microsoft.com/office/drawing/2014/main" id="{0956BA7C-9791-99D9-8164-ADF2877A2BE7}"/>
                </a:ext>
              </a:extLst>
            </p:cNvPr>
            <p:cNvSpPr/>
            <p:nvPr/>
          </p:nvSpPr>
          <p:spPr>
            <a:xfrm>
              <a:off x="4063600" y="32024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570;p34">
              <a:extLst>
                <a:ext uri="{FF2B5EF4-FFF2-40B4-BE49-F238E27FC236}">
                  <a16:creationId xmlns:a16="http://schemas.microsoft.com/office/drawing/2014/main" id="{82B3249E-DD7E-63B6-C51C-2F003CF60031}"/>
                </a:ext>
              </a:extLst>
            </p:cNvPr>
            <p:cNvSpPr/>
            <p:nvPr/>
          </p:nvSpPr>
          <p:spPr>
            <a:xfrm>
              <a:off x="4984250" y="22299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5"/>
                    <a:pt x="0" y="2287"/>
                  </a:cubicBezTo>
                  <a:cubicBezTo>
                    <a:pt x="0" y="3537"/>
                    <a:pt x="1024" y="4561"/>
                    <a:pt x="2286" y="4561"/>
                  </a:cubicBezTo>
                  <a:cubicBezTo>
                    <a:pt x="3548" y="4561"/>
                    <a:pt x="4560" y="3537"/>
                    <a:pt x="4560" y="2287"/>
                  </a:cubicBezTo>
                  <a:cubicBezTo>
                    <a:pt x="4560" y="1025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71;p34">
            <a:extLst>
              <a:ext uri="{FF2B5EF4-FFF2-40B4-BE49-F238E27FC236}">
                <a16:creationId xmlns:a16="http://schemas.microsoft.com/office/drawing/2014/main" id="{E8D65000-7A9E-C68D-EA7E-FBB29CF1379C}"/>
              </a:ext>
            </a:extLst>
          </p:cNvPr>
          <p:cNvGrpSpPr/>
          <p:nvPr/>
        </p:nvGrpSpPr>
        <p:grpSpPr>
          <a:xfrm>
            <a:off x="7344791" y="2390871"/>
            <a:ext cx="2794952" cy="1629445"/>
            <a:chOff x="5047950" y="1234900"/>
            <a:chExt cx="2272625" cy="1052225"/>
          </a:xfrm>
        </p:grpSpPr>
        <p:sp>
          <p:nvSpPr>
            <p:cNvPr id="210" name="Google Shape;1572;p34">
              <a:extLst>
                <a:ext uri="{FF2B5EF4-FFF2-40B4-BE49-F238E27FC236}">
                  <a16:creationId xmlns:a16="http://schemas.microsoft.com/office/drawing/2014/main" id="{8C9ADD5B-28E9-3499-AED4-5A2475C9E2D3}"/>
                </a:ext>
              </a:extLst>
            </p:cNvPr>
            <p:cNvSpPr/>
            <p:nvPr/>
          </p:nvSpPr>
          <p:spPr>
            <a:xfrm>
              <a:off x="5047950" y="1459025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30218" y="1"/>
                  </a:moveTo>
                  <a:lnTo>
                    <a:pt x="15276" y="1"/>
                  </a:lnTo>
                  <a:cubicBezTo>
                    <a:pt x="12645" y="1"/>
                    <a:pt x="12109" y="2953"/>
                    <a:pt x="12109" y="2953"/>
                  </a:cubicBezTo>
                  <a:lnTo>
                    <a:pt x="12109" y="22551"/>
                  </a:lnTo>
                  <a:lnTo>
                    <a:pt x="0" y="22551"/>
                  </a:lnTo>
                  <a:lnTo>
                    <a:pt x="0" y="33124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73;p34">
              <a:extLst>
                <a:ext uri="{FF2B5EF4-FFF2-40B4-BE49-F238E27FC236}">
                  <a16:creationId xmlns:a16="http://schemas.microsoft.com/office/drawing/2014/main" id="{6D13D80D-838B-2B51-31F5-112CE6C591F1}"/>
                </a:ext>
              </a:extLst>
            </p:cNvPr>
            <p:cNvSpPr/>
            <p:nvPr/>
          </p:nvSpPr>
          <p:spPr>
            <a:xfrm>
              <a:off x="5633125" y="1459025"/>
              <a:ext cx="1573450" cy="25"/>
            </a:xfrm>
            <a:custGeom>
              <a:avLst/>
              <a:gdLst/>
              <a:ahLst/>
              <a:cxnLst/>
              <a:rect l="l" t="t" r="r" b="b"/>
              <a:pathLst>
                <a:path w="62938" h="1" fill="none" extrusionOk="0">
                  <a:moveTo>
                    <a:pt x="1" y="1"/>
                  </a:moveTo>
                  <a:lnTo>
                    <a:pt x="62937" y="1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74;p34">
              <a:extLst>
                <a:ext uri="{FF2B5EF4-FFF2-40B4-BE49-F238E27FC236}">
                  <a16:creationId xmlns:a16="http://schemas.microsoft.com/office/drawing/2014/main" id="{FB039C47-A7B9-68AF-2489-EB7F54D40D5C}"/>
                </a:ext>
              </a:extLst>
            </p:cNvPr>
            <p:cNvSpPr/>
            <p:nvPr/>
          </p:nvSpPr>
          <p:spPr>
            <a:xfrm>
              <a:off x="72065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86" y="4560"/>
                  </a:cubicBezTo>
                  <a:cubicBezTo>
                    <a:pt x="3548" y="4560"/>
                    <a:pt x="4560" y="3536"/>
                    <a:pt x="4560" y="2274"/>
                  </a:cubicBezTo>
                  <a:cubicBezTo>
                    <a:pt x="4560" y="1024"/>
                    <a:pt x="3548" y="0"/>
                    <a:pt x="228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75;p34">
              <a:extLst>
                <a:ext uri="{FF2B5EF4-FFF2-40B4-BE49-F238E27FC236}">
                  <a16:creationId xmlns:a16="http://schemas.microsoft.com/office/drawing/2014/main" id="{95B0F59B-F627-C55C-22F3-6EC0C0146B7F}"/>
                </a:ext>
              </a:extLst>
            </p:cNvPr>
            <p:cNvSpPr/>
            <p:nvPr/>
          </p:nvSpPr>
          <p:spPr>
            <a:xfrm>
              <a:off x="5670350" y="1234900"/>
              <a:ext cx="1216081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신규계좌생성</a:t>
              </a:r>
            </a:p>
          </p:txBody>
        </p:sp>
      </p:grpSp>
      <p:grpSp>
        <p:nvGrpSpPr>
          <p:cNvPr id="160" name="Google Shape;1577;p34">
            <a:extLst>
              <a:ext uri="{FF2B5EF4-FFF2-40B4-BE49-F238E27FC236}">
                <a16:creationId xmlns:a16="http://schemas.microsoft.com/office/drawing/2014/main" id="{E2772D80-7619-B4D9-513B-7DE476AE9811}"/>
              </a:ext>
            </a:extLst>
          </p:cNvPr>
          <p:cNvGrpSpPr/>
          <p:nvPr/>
        </p:nvGrpSpPr>
        <p:grpSpPr>
          <a:xfrm>
            <a:off x="7319491" y="4415221"/>
            <a:ext cx="2826067" cy="1570909"/>
            <a:chOff x="5022650" y="3259250"/>
            <a:chExt cx="2297925" cy="1014425"/>
          </a:xfrm>
        </p:grpSpPr>
        <p:sp>
          <p:nvSpPr>
            <p:cNvPr id="205" name="Google Shape;1578;p34">
              <a:extLst>
                <a:ext uri="{FF2B5EF4-FFF2-40B4-BE49-F238E27FC236}">
                  <a16:creationId xmlns:a16="http://schemas.microsoft.com/office/drawing/2014/main" id="{16DEE77C-F457-E368-D2CF-1163B43987AC}"/>
                </a:ext>
              </a:extLst>
            </p:cNvPr>
            <p:cNvSpPr/>
            <p:nvPr/>
          </p:nvSpPr>
          <p:spPr>
            <a:xfrm>
              <a:off x="5022650" y="3259250"/>
              <a:ext cx="755775" cy="790300"/>
            </a:xfrm>
            <a:custGeom>
              <a:avLst/>
              <a:gdLst/>
              <a:ahLst/>
              <a:cxnLst/>
              <a:rect l="l" t="t" r="r" b="b"/>
              <a:pathLst>
                <a:path w="30231" h="31612" fill="none" extrusionOk="0">
                  <a:moveTo>
                    <a:pt x="30230" y="31611"/>
                  </a:moveTo>
                  <a:lnTo>
                    <a:pt x="15288" y="31611"/>
                  </a:lnTo>
                  <a:cubicBezTo>
                    <a:pt x="12645" y="31611"/>
                    <a:pt x="12121" y="28659"/>
                    <a:pt x="12121" y="28659"/>
                  </a:cubicBezTo>
                  <a:lnTo>
                    <a:pt x="12121" y="9061"/>
                  </a:lnTo>
                  <a:lnTo>
                    <a:pt x="0" y="9061"/>
                  </a:lnTo>
                  <a:lnTo>
                    <a:pt x="0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79;p34">
              <a:extLst>
                <a:ext uri="{FF2B5EF4-FFF2-40B4-BE49-F238E27FC236}">
                  <a16:creationId xmlns:a16="http://schemas.microsoft.com/office/drawing/2014/main" id="{35C1150F-0DC0-EC0D-5EFB-3F3411593F52}"/>
                </a:ext>
              </a:extLst>
            </p:cNvPr>
            <p:cNvSpPr/>
            <p:nvPr/>
          </p:nvSpPr>
          <p:spPr>
            <a:xfrm>
              <a:off x="6040925" y="4049525"/>
              <a:ext cx="1165650" cy="25"/>
            </a:xfrm>
            <a:custGeom>
              <a:avLst/>
              <a:gdLst/>
              <a:ahLst/>
              <a:cxnLst/>
              <a:rect l="l" t="t" r="r" b="b"/>
              <a:pathLst>
                <a:path w="46626" h="1" fill="none" extrusionOk="0">
                  <a:moveTo>
                    <a:pt x="1" y="0"/>
                  </a:moveTo>
                  <a:lnTo>
                    <a:pt x="46625" y="0"/>
                  </a:lnTo>
                </a:path>
              </a:pathLst>
            </a:custGeom>
            <a:noFill/>
            <a:ln w="211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80;p34">
              <a:extLst>
                <a:ext uri="{FF2B5EF4-FFF2-40B4-BE49-F238E27FC236}">
                  <a16:creationId xmlns:a16="http://schemas.microsoft.com/office/drawing/2014/main" id="{6F3DA6BC-B4AB-1EE6-B056-A5BD552B80AF}"/>
                </a:ext>
              </a:extLst>
            </p:cNvPr>
            <p:cNvSpPr/>
            <p:nvPr/>
          </p:nvSpPr>
          <p:spPr>
            <a:xfrm>
              <a:off x="72065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4"/>
                    <a:pt x="0" y="2287"/>
                  </a:cubicBezTo>
                  <a:cubicBezTo>
                    <a:pt x="0" y="3549"/>
                    <a:pt x="1024" y="4561"/>
                    <a:pt x="2286" y="4561"/>
                  </a:cubicBezTo>
                  <a:cubicBezTo>
                    <a:pt x="3548" y="4561"/>
                    <a:pt x="4560" y="3549"/>
                    <a:pt x="4560" y="2287"/>
                  </a:cubicBezTo>
                  <a:cubicBezTo>
                    <a:pt x="4560" y="1024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81;p34">
              <a:extLst>
                <a:ext uri="{FF2B5EF4-FFF2-40B4-BE49-F238E27FC236}">
                  <a16:creationId xmlns:a16="http://schemas.microsoft.com/office/drawing/2014/main" id="{EFCE8104-2D54-B9A9-6941-8B2BDD53172A}"/>
                </a:ext>
              </a:extLst>
            </p:cNvPr>
            <p:cNvSpPr/>
            <p:nvPr/>
          </p:nvSpPr>
          <p:spPr>
            <a:xfrm>
              <a:off x="56370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1"/>
                  </a:moveTo>
                  <a:cubicBezTo>
                    <a:pt x="1882" y="1"/>
                    <a:pt x="1" y="2287"/>
                    <a:pt x="1" y="5109"/>
                  </a:cubicBezTo>
                  <a:lnTo>
                    <a:pt x="1" y="13181"/>
                  </a:lnTo>
                  <a:cubicBezTo>
                    <a:pt x="1" y="16003"/>
                    <a:pt x="1882" y="18289"/>
                    <a:pt x="4216" y="18289"/>
                  </a:cubicBezTo>
                  <a:lnTo>
                    <a:pt x="27421" y="18289"/>
                  </a:lnTo>
                  <a:cubicBezTo>
                    <a:pt x="29754" y="18289"/>
                    <a:pt x="31636" y="16003"/>
                    <a:pt x="31636" y="13181"/>
                  </a:cubicBezTo>
                  <a:lnTo>
                    <a:pt x="31636" y="5109"/>
                  </a:lnTo>
                  <a:cubicBezTo>
                    <a:pt x="31636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계좌이체</a:t>
              </a:r>
              <a:endParaRPr sz="19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1" name="Google Shape;1583;p34">
            <a:extLst>
              <a:ext uri="{FF2B5EF4-FFF2-40B4-BE49-F238E27FC236}">
                <a16:creationId xmlns:a16="http://schemas.microsoft.com/office/drawing/2014/main" id="{76C941BB-6237-DD9B-BD42-F552A3340F6D}"/>
              </a:ext>
            </a:extLst>
          </p:cNvPr>
          <p:cNvGrpSpPr/>
          <p:nvPr/>
        </p:nvGrpSpPr>
        <p:grpSpPr>
          <a:xfrm>
            <a:off x="7917179" y="3259121"/>
            <a:ext cx="2453780" cy="1129218"/>
            <a:chOff x="5620338" y="2103150"/>
            <a:chExt cx="1995212" cy="729200"/>
          </a:xfrm>
        </p:grpSpPr>
        <p:grpSp>
          <p:nvGrpSpPr>
            <p:cNvPr id="198" name="Google Shape;1584;p34">
              <a:extLst>
                <a:ext uri="{FF2B5EF4-FFF2-40B4-BE49-F238E27FC236}">
                  <a16:creationId xmlns:a16="http://schemas.microsoft.com/office/drawing/2014/main" id="{11DD9503-FB94-C648-F6F4-50B3F367AC21}"/>
                </a:ext>
              </a:extLst>
            </p:cNvPr>
            <p:cNvGrpSpPr/>
            <p:nvPr/>
          </p:nvGrpSpPr>
          <p:grpSpPr>
            <a:xfrm rot="10800000" flipH="1">
              <a:off x="5620338" y="2287125"/>
              <a:ext cx="1910265" cy="545225"/>
              <a:chOff x="7009125" y="3498000"/>
              <a:chExt cx="1738500" cy="496200"/>
            </a:xfrm>
          </p:grpSpPr>
          <p:sp>
            <p:nvSpPr>
              <p:cNvPr id="202" name="Google Shape;1585;p34">
                <a:extLst>
                  <a:ext uri="{FF2B5EF4-FFF2-40B4-BE49-F238E27FC236}">
                    <a16:creationId xmlns:a16="http://schemas.microsoft.com/office/drawing/2014/main" id="{68BB4DB5-800A-0815-7982-C1154C171414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1586;p34">
                <a:extLst>
                  <a:ext uri="{FF2B5EF4-FFF2-40B4-BE49-F238E27FC236}">
                    <a16:creationId xmlns:a16="http://schemas.microsoft.com/office/drawing/2014/main" id="{20A8C5F9-8D1D-09DE-EB26-9FAB137287A3}"/>
                  </a:ext>
                </a:extLst>
              </p:cNvPr>
              <p:cNvCxnSpPr>
                <a:stCxn id="202" idx="0"/>
              </p:cNvCxnSpPr>
              <p:nvPr/>
            </p:nvCxnSpPr>
            <p:spPr>
              <a:xfrm>
                <a:off x="7257225" y="3994200"/>
                <a:ext cx="149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1587;p34">
                <a:extLst>
                  <a:ext uri="{FF2B5EF4-FFF2-40B4-BE49-F238E27FC236}">
                    <a16:creationId xmlns:a16="http://schemas.microsoft.com/office/drawing/2014/main" id="{73A8296D-04F4-203F-CACD-5F7FB5717E23}"/>
                  </a:ext>
                </a:extLst>
              </p:cNvPr>
              <p:cNvCxnSpPr>
                <a:stCxn id="202" idx="2"/>
              </p:cNvCxnSpPr>
              <p:nvPr/>
            </p:nvCxnSpPr>
            <p:spPr>
              <a:xfrm rot="10800000">
                <a:off x="7009125" y="3542100"/>
                <a:ext cx="0" cy="2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9" name="Google Shape;1588;p34">
              <a:extLst>
                <a:ext uri="{FF2B5EF4-FFF2-40B4-BE49-F238E27FC236}">
                  <a16:creationId xmlns:a16="http://schemas.microsoft.com/office/drawing/2014/main" id="{FFC1EE2F-EC86-91EF-7941-10A6E3FACF9E}"/>
                </a:ext>
              </a:extLst>
            </p:cNvPr>
            <p:cNvSpPr/>
            <p:nvPr/>
          </p:nvSpPr>
          <p:spPr>
            <a:xfrm>
              <a:off x="6015025" y="2103150"/>
              <a:ext cx="791200" cy="456925"/>
            </a:xfrm>
            <a:custGeom>
              <a:avLst/>
              <a:gdLst/>
              <a:ahLst/>
              <a:cxnLst/>
              <a:rect l="l" t="t" r="r" b="b"/>
              <a:pathLst>
                <a:path w="31648" h="18277" extrusionOk="0">
                  <a:moveTo>
                    <a:pt x="4215" y="1"/>
                  </a:moveTo>
                  <a:cubicBezTo>
                    <a:pt x="1894" y="1"/>
                    <a:pt x="1" y="2287"/>
                    <a:pt x="1" y="5096"/>
                  </a:cubicBezTo>
                  <a:lnTo>
                    <a:pt x="1" y="13181"/>
                  </a:lnTo>
                  <a:cubicBezTo>
                    <a:pt x="1" y="16003"/>
                    <a:pt x="1894" y="18277"/>
                    <a:pt x="4215" y="18277"/>
                  </a:cubicBezTo>
                  <a:lnTo>
                    <a:pt x="27421" y="18277"/>
                  </a:lnTo>
                  <a:cubicBezTo>
                    <a:pt x="29754" y="18277"/>
                    <a:pt x="31647" y="16003"/>
                    <a:pt x="31647" y="13181"/>
                  </a:cubicBezTo>
                  <a:lnTo>
                    <a:pt x="31647" y="5096"/>
                  </a:lnTo>
                  <a:cubicBezTo>
                    <a:pt x="31647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69E781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입금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" name="Google Shape;1589;p34">
              <a:extLst>
                <a:ext uri="{FF2B5EF4-FFF2-40B4-BE49-F238E27FC236}">
                  <a16:creationId xmlns:a16="http://schemas.microsoft.com/office/drawing/2014/main" id="{375E669E-CBDF-70F7-47A1-812A68759F06}"/>
                </a:ext>
              </a:extLst>
            </p:cNvPr>
            <p:cNvSpPr/>
            <p:nvPr/>
          </p:nvSpPr>
          <p:spPr>
            <a:xfrm>
              <a:off x="7501525" y="2222225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0"/>
                  </a:moveTo>
                  <a:cubicBezTo>
                    <a:pt x="1013" y="0"/>
                    <a:pt x="0" y="1024"/>
                    <a:pt x="0" y="2274"/>
                  </a:cubicBezTo>
                  <a:cubicBezTo>
                    <a:pt x="0" y="3536"/>
                    <a:pt x="1013" y="4560"/>
                    <a:pt x="2275" y="4560"/>
                  </a:cubicBezTo>
                  <a:cubicBezTo>
                    <a:pt x="3537" y="4560"/>
                    <a:pt x="4561" y="3536"/>
                    <a:pt x="4561" y="2274"/>
                  </a:cubicBezTo>
                  <a:cubicBezTo>
                    <a:pt x="4561" y="1024"/>
                    <a:pt x="3537" y="0"/>
                    <a:pt x="22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591;p34">
            <a:extLst>
              <a:ext uri="{FF2B5EF4-FFF2-40B4-BE49-F238E27FC236}">
                <a16:creationId xmlns:a16="http://schemas.microsoft.com/office/drawing/2014/main" id="{F24EB03F-0180-70F7-B004-6E8191A27AD0}"/>
              </a:ext>
            </a:extLst>
          </p:cNvPr>
          <p:cNvGrpSpPr/>
          <p:nvPr/>
        </p:nvGrpSpPr>
        <p:grpSpPr>
          <a:xfrm>
            <a:off x="7917179" y="3868670"/>
            <a:ext cx="2453780" cy="1137735"/>
            <a:chOff x="5620338" y="2712700"/>
            <a:chExt cx="1995212" cy="734700"/>
          </a:xfrm>
        </p:grpSpPr>
        <p:grpSp>
          <p:nvGrpSpPr>
            <p:cNvPr id="191" name="Google Shape;1592;p34">
              <a:extLst>
                <a:ext uri="{FF2B5EF4-FFF2-40B4-BE49-F238E27FC236}">
                  <a16:creationId xmlns:a16="http://schemas.microsoft.com/office/drawing/2014/main" id="{30C37502-77D0-17C2-1238-6BB98F2A7A91}"/>
                </a:ext>
              </a:extLst>
            </p:cNvPr>
            <p:cNvGrpSpPr/>
            <p:nvPr/>
          </p:nvGrpSpPr>
          <p:grpSpPr>
            <a:xfrm>
              <a:off x="5620338" y="2712700"/>
              <a:ext cx="1910265" cy="545225"/>
              <a:chOff x="7009125" y="3498000"/>
              <a:chExt cx="1738500" cy="496200"/>
            </a:xfrm>
          </p:grpSpPr>
          <p:sp>
            <p:nvSpPr>
              <p:cNvPr id="195" name="Google Shape;1593;p34">
                <a:extLst>
                  <a:ext uri="{FF2B5EF4-FFF2-40B4-BE49-F238E27FC236}">
                    <a16:creationId xmlns:a16="http://schemas.microsoft.com/office/drawing/2014/main" id="{174D17C5-FF25-3147-227A-64A442161263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" name="Google Shape;1594;p34">
                <a:extLst>
                  <a:ext uri="{FF2B5EF4-FFF2-40B4-BE49-F238E27FC236}">
                    <a16:creationId xmlns:a16="http://schemas.microsoft.com/office/drawing/2014/main" id="{8E41867D-1655-08CA-2A4E-4BCD81C2A3AF}"/>
                  </a:ext>
                </a:extLst>
              </p:cNvPr>
              <p:cNvCxnSpPr>
                <a:stCxn id="195" idx="0"/>
              </p:cNvCxnSpPr>
              <p:nvPr/>
            </p:nvCxnSpPr>
            <p:spPr>
              <a:xfrm>
                <a:off x="7257225" y="3994200"/>
                <a:ext cx="149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595;p34">
                <a:extLst>
                  <a:ext uri="{FF2B5EF4-FFF2-40B4-BE49-F238E27FC236}">
                    <a16:creationId xmlns:a16="http://schemas.microsoft.com/office/drawing/2014/main" id="{7D5A8895-4F5C-858F-A6D2-9A243F80A763}"/>
                  </a:ext>
                </a:extLst>
              </p:cNvPr>
              <p:cNvCxnSpPr>
                <a:stCxn id="195" idx="2"/>
              </p:cNvCxnSpPr>
              <p:nvPr/>
            </p:nvCxnSpPr>
            <p:spPr>
              <a:xfrm rot="10800000">
                <a:off x="7009125" y="3542100"/>
                <a:ext cx="0" cy="2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2" name="Google Shape;1596;p34">
              <a:extLst>
                <a:ext uri="{FF2B5EF4-FFF2-40B4-BE49-F238E27FC236}">
                  <a16:creationId xmlns:a16="http://schemas.microsoft.com/office/drawing/2014/main" id="{78D7F76D-F3F2-719E-4905-CD7957F650E4}"/>
                </a:ext>
              </a:extLst>
            </p:cNvPr>
            <p:cNvSpPr/>
            <p:nvPr/>
          </p:nvSpPr>
          <p:spPr>
            <a:xfrm>
              <a:off x="6017125" y="2990175"/>
              <a:ext cx="791175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FCBD24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출금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" name="Google Shape;1597;p34">
              <a:extLst>
                <a:ext uri="{FF2B5EF4-FFF2-40B4-BE49-F238E27FC236}">
                  <a16:creationId xmlns:a16="http://schemas.microsoft.com/office/drawing/2014/main" id="{3D5C5EDE-34B5-A8C5-7107-B1C44C9412A0}"/>
                </a:ext>
              </a:extLst>
            </p:cNvPr>
            <p:cNvSpPr/>
            <p:nvPr/>
          </p:nvSpPr>
          <p:spPr>
            <a:xfrm>
              <a:off x="7501525" y="31884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1"/>
                  </a:moveTo>
                  <a:cubicBezTo>
                    <a:pt x="1013" y="1"/>
                    <a:pt x="0" y="1025"/>
                    <a:pt x="0" y="2287"/>
                  </a:cubicBezTo>
                  <a:cubicBezTo>
                    <a:pt x="0" y="3549"/>
                    <a:pt x="1013" y="4561"/>
                    <a:pt x="2275" y="4561"/>
                  </a:cubicBezTo>
                  <a:cubicBezTo>
                    <a:pt x="3537" y="4561"/>
                    <a:pt x="4561" y="3549"/>
                    <a:pt x="4561" y="2287"/>
                  </a:cubicBezTo>
                  <a:cubicBezTo>
                    <a:pt x="4561" y="1025"/>
                    <a:pt x="3537" y="1"/>
                    <a:pt x="227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599;p34">
            <a:extLst>
              <a:ext uri="{FF2B5EF4-FFF2-40B4-BE49-F238E27FC236}">
                <a16:creationId xmlns:a16="http://schemas.microsoft.com/office/drawing/2014/main" id="{A1DCE1E7-4E7E-9572-8866-EA57013BDCE9}"/>
              </a:ext>
            </a:extLst>
          </p:cNvPr>
          <p:cNvGrpSpPr/>
          <p:nvPr/>
        </p:nvGrpSpPr>
        <p:grpSpPr>
          <a:xfrm>
            <a:off x="1874078" y="2390871"/>
            <a:ext cx="2858289" cy="1629445"/>
            <a:chOff x="1796950" y="1234900"/>
            <a:chExt cx="2324125" cy="1052225"/>
          </a:xfrm>
        </p:grpSpPr>
        <p:sp>
          <p:nvSpPr>
            <p:cNvPr id="186" name="Google Shape;1600;p34">
              <a:extLst>
                <a:ext uri="{FF2B5EF4-FFF2-40B4-BE49-F238E27FC236}">
                  <a16:creationId xmlns:a16="http://schemas.microsoft.com/office/drawing/2014/main" id="{A7A69301-D3AE-C1B0-1755-88347FC0ACA1}"/>
                </a:ext>
              </a:extLst>
            </p:cNvPr>
            <p:cNvSpPr/>
            <p:nvPr/>
          </p:nvSpPr>
          <p:spPr>
            <a:xfrm>
              <a:off x="3365600" y="1459025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0" y="1"/>
                  </a:moveTo>
                  <a:lnTo>
                    <a:pt x="14942" y="1"/>
                  </a:lnTo>
                  <a:cubicBezTo>
                    <a:pt x="17574" y="1"/>
                    <a:pt x="18110" y="2953"/>
                    <a:pt x="18110" y="2953"/>
                  </a:cubicBezTo>
                  <a:lnTo>
                    <a:pt x="18110" y="22551"/>
                  </a:lnTo>
                  <a:lnTo>
                    <a:pt x="30218" y="22551"/>
                  </a:lnTo>
                  <a:lnTo>
                    <a:pt x="30218" y="33124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01;p34">
              <a:extLst>
                <a:ext uri="{FF2B5EF4-FFF2-40B4-BE49-F238E27FC236}">
                  <a16:creationId xmlns:a16="http://schemas.microsoft.com/office/drawing/2014/main" id="{3B5B690F-BA55-0C58-9EDB-C6A817322B58}"/>
                </a:ext>
              </a:extLst>
            </p:cNvPr>
            <p:cNvSpPr/>
            <p:nvPr/>
          </p:nvSpPr>
          <p:spPr>
            <a:xfrm>
              <a:off x="1897550" y="1459025"/>
              <a:ext cx="1612725" cy="25"/>
            </a:xfrm>
            <a:custGeom>
              <a:avLst/>
              <a:gdLst/>
              <a:ahLst/>
              <a:cxnLst/>
              <a:rect l="l" t="t" r="r" b="b"/>
              <a:pathLst>
                <a:path w="64509" h="1" fill="none" extrusionOk="0">
                  <a:moveTo>
                    <a:pt x="64509" y="1"/>
                  </a:moveTo>
                  <a:lnTo>
                    <a:pt x="0" y="1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02;p34">
              <a:extLst>
                <a:ext uri="{FF2B5EF4-FFF2-40B4-BE49-F238E27FC236}">
                  <a16:creationId xmlns:a16="http://schemas.microsoft.com/office/drawing/2014/main" id="{C2AEF8C7-8386-C66D-DE49-4E4E15F219D6}"/>
                </a:ext>
              </a:extLst>
            </p:cNvPr>
            <p:cNvSpPr/>
            <p:nvPr/>
          </p:nvSpPr>
          <p:spPr>
            <a:xfrm>
              <a:off x="17969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03;p34">
              <a:extLst>
                <a:ext uri="{FF2B5EF4-FFF2-40B4-BE49-F238E27FC236}">
                  <a16:creationId xmlns:a16="http://schemas.microsoft.com/office/drawing/2014/main" id="{0B117DED-EA30-B879-1846-40F76B6577A4}"/>
                </a:ext>
              </a:extLst>
            </p:cNvPr>
            <p:cNvSpPr/>
            <p:nvPr/>
          </p:nvSpPr>
          <p:spPr>
            <a:xfrm>
              <a:off x="2356501" y="1234900"/>
              <a:ext cx="11133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0"/>
                  </a:moveTo>
                  <a:cubicBezTo>
                    <a:pt x="1882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82" y="18288"/>
                    <a:pt x="4215" y="18288"/>
                  </a:cubicBezTo>
                  <a:lnTo>
                    <a:pt x="27420" y="18288"/>
                  </a:lnTo>
                  <a:cubicBezTo>
                    <a:pt x="29754" y="18288"/>
                    <a:pt x="31635" y="16002"/>
                    <a:pt x="31635" y="13180"/>
                  </a:cubicBezTo>
                  <a:lnTo>
                    <a:pt x="31635" y="5108"/>
                  </a:lnTo>
                  <a:cubicBezTo>
                    <a:pt x="31635" y="2286"/>
                    <a:pt x="29754" y="0"/>
                    <a:pt x="27420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기존계좌확인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1605;p34">
            <a:extLst>
              <a:ext uri="{FF2B5EF4-FFF2-40B4-BE49-F238E27FC236}">
                <a16:creationId xmlns:a16="http://schemas.microsoft.com/office/drawing/2014/main" id="{AB2F2D38-E92C-ACC1-A5DA-C59627DC37B2}"/>
              </a:ext>
            </a:extLst>
          </p:cNvPr>
          <p:cNvGrpSpPr/>
          <p:nvPr/>
        </p:nvGrpSpPr>
        <p:grpSpPr>
          <a:xfrm>
            <a:off x="1874078" y="4472371"/>
            <a:ext cx="2858289" cy="1482408"/>
            <a:chOff x="1796950" y="3316400"/>
            <a:chExt cx="2324125" cy="957275"/>
          </a:xfrm>
        </p:grpSpPr>
        <p:sp>
          <p:nvSpPr>
            <p:cNvPr id="181" name="Google Shape;1606;p34">
              <a:extLst>
                <a:ext uri="{FF2B5EF4-FFF2-40B4-BE49-F238E27FC236}">
                  <a16:creationId xmlns:a16="http://schemas.microsoft.com/office/drawing/2014/main" id="{57702F55-B11E-15EE-F198-A24A2E8F3D60}"/>
                </a:ext>
              </a:extLst>
            </p:cNvPr>
            <p:cNvSpPr/>
            <p:nvPr/>
          </p:nvSpPr>
          <p:spPr>
            <a:xfrm>
              <a:off x="3365600" y="3316400"/>
              <a:ext cx="755475" cy="73315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07;p34">
              <a:extLst>
                <a:ext uri="{FF2B5EF4-FFF2-40B4-BE49-F238E27FC236}">
                  <a16:creationId xmlns:a16="http://schemas.microsoft.com/office/drawing/2014/main" id="{C009DDD6-8FDC-154B-3F70-F26D372F5F23}"/>
                </a:ext>
              </a:extLst>
            </p:cNvPr>
            <p:cNvSpPr/>
            <p:nvPr/>
          </p:nvSpPr>
          <p:spPr>
            <a:xfrm>
              <a:off x="1897550" y="4049525"/>
              <a:ext cx="1613025" cy="25"/>
            </a:xfrm>
            <a:custGeom>
              <a:avLst/>
              <a:gdLst/>
              <a:ahLst/>
              <a:cxnLst/>
              <a:rect l="l" t="t" r="r" b="b"/>
              <a:pathLst>
                <a:path w="64521" h="1" fill="none" extrusionOk="0">
                  <a:moveTo>
                    <a:pt x="64520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08;p34">
              <a:extLst>
                <a:ext uri="{FF2B5EF4-FFF2-40B4-BE49-F238E27FC236}">
                  <a16:creationId xmlns:a16="http://schemas.microsoft.com/office/drawing/2014/main" id="{9844CB78-532D-262C-55F1-B93F61B4E44B}"/>
                </a:ext>
              </a:extLst>
            </p:cNvPr>
            <p:cNvSpPr/>
            <p:nvPr/>
          </p:nvSpPr>
          <p:spPr>
            <a:xfrm>
              <a:off x="26789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계좌이체</a:t>
              </a:r>
              <a:endParaRPr sz="19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609;p34">
              <a:extLst>
                <a:ext uri="{FF2B5EF4-FFF2-40B4-BE49-F238E27FC236}">
                  <a16:creationId xmlns:a16="http://schemas.microsoft.com/office/drawing/2014/main" id="{07486037-8A17-04AC-F22C-9CE85CC3A5D9}"/>
                </a:ext>
              </a:extLst>
            </p:cNvPr>
            <p:cNvSpPr/>
            <p:nvPr/>
          </p:nvSpPr>
          <p:spPr>
            <a:xfrm>
              <a:off x="17969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12" y="1"/>
                    <a:pt x="0" y="1024"/>
                    <a:pt x="0" y="2287"/>
                  </a:cubicBezTo>
                  <a:cubicBezTo>
                    <a:pt x="0" y="3549"/>
                    <a:pt x="1012" y="4561"/>
                    <a:pt x="2274" y="4561"/>
                  </a:cubicBezTo>
                  <a:cubicBezTo>
                    <a:pt x="3536" y="4561"/>
                    <a:pt x="4560" y="3549"/>
                    <a:pt x="4560" y="2287"/>
                  </a:cubicBezTo>
                  <a:cubicBezTo>
                    <a:pt x="4560" y="1024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11;p34">
            <a:extLst>
              <a:ext uri="{FF2B5EF4-FFF2-40B4-BE49-F238E27FC236}">
                <a16:creationId xmlns:a16="http://schemas.microsoft.com/office/drawing/2014/main" id="{91A1B727-A7D1-D300-B62A-B6EF2544F6CB}"/>
              </a:ext>
            </a:extLst>
          </p:cNvPr>
          <p:cNvGrpSpPr/>
          <p:nvPr/>
        </p:nvGrpSpPr>
        <p:grpSpPr>
          <a:xfrm>
            <a:off x="1605578" y="3259121"/>
            <a:ext cx="2437309" cy="1129218"/>
            <a:chOff x="1528450" y="2103150"/>
            <a:chExt cx="1981819" cy="729200"/>
          </a:xfrm>
        </p:grpSpPr>
        <p:grpSp>
          <p:nvGrpSpPr>
            <p:cNvPr id="174" name="Google Shape;1612;p34">
              <a:extLst>
                <a:ext uri="{FF2B5EF4-FFF2-40B4-BE49-F238E27FC236}">
                  <a16:creationId xmlns:a16="http://schemas.microsoft.com/office/drawing/2014/main" id="{E3AF40D9-0469-9E27-760B-E572A337E9BC}"/>
                </a:ext>
              </a:extLst>
            </p:cNvPr>
            <p:cNvGrpSpPr/>
            <p:nvPr/>
          </p:nvGrpSpPr>
          <p:grpSpPr>
            <a:xfrm rot="10800000">
              <a:off x="1600004" y="2287125"/>
              <a:ext cx="1910265" cy="545225"/>
              <a:chOff x="7009125" y="3498000"/>
              <a:chExt cx="1738500" cy="496200"/>
            </a:xfrm>
          </p:grpSpPr>
          <p:sp>
            <p:nvSpPr>
              <p:cNvPr id="178" name="Google Shape;1613;p34">
                <a:extLst>
                  <a:ext uri="{FF2B5EF4-FFF2-40B4-BE49-F238E27FC236}">
                    <a16:creationId xmlns:a16="http://schemas.microsoft.com/office/drawing/2014/main" id="{D4D1077A-1BA3-BBED-5FD9-78429494AD9D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9" name="Google Shape;1614;p34">
                <a:extLst>
                  <a:ext uri="{FF2B5EF4-FFF2-40B4-BE49-F238E27FC236}">
                    <a16:creationId xmlns:a16="http://schemas.microsoft.com/office/drawing/2014/main" id="{797C9E6C-FD90-8094-A24C-C2E558D80DC1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>
                <a:off x="7257225" y="3994200"/>
                <a:ext cx="149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615;p34">
                <a:extLst>
                  <a:ext uri="{FF2B5EF4-FFF2-40B4-BE49-F238E27FC236}">
                    <a16:creationId xmlns:a16="http://schemas.microsoft.com/office/drawing/2014/main" id="{41CFF677-8040-2422-7CC0-02E0D2D4C9ED}"/>
                  </a:ext>
                </a:extLst>
              </p:cNvPr>
              <p:cNvCxnSpPr>
                <a:stCxn id="178" idx="2"/>
              </p:cNvCxnSpPr>
              <p:nvPr/>
            </p:nvCxnSpPr>
            <p:spPr>
              <a:xfrm rot="10800000">
                <a:off x="7009125" y="3542100"/>
                <a:ext cx="0" cy="2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" name="Google Shape;1616;p34">
              <a:extLst>
                <a:ext uri="{FF2B5EF4-FFF2-40B4-BE49-F238E27FC236}">
                  <a16:creationId xmlns:a16="http://schemas.microsoft.com/office/drawing/2014/main" id="{E6AB2F82-978C-55CD-5D56-E29722D13687}"/>
                </a:ext>
              </a:extLst>
            </p:cNvPr>
            <p:cNvSpPr/>
            <p:nvPr/>
          </p:nvSpPr>
          <p:spPr>
            <a:xfrm>
              <a:off x="2371425" y="2103150"/>
              <a:ext cx="790900" cy="456925"/>
            </a:xfrm>
            <a:custGeom>
              <a:avLst/>
              <a:gdLst/>
              <a:ahLst/>
              <a:cxnLst/>
              <a:rect l="l" t="t" r="r" b="b"/>
              <a:pathLst>
                <a:path w="31636" h="18277" extrusionOk="0">
                  <a:moveTo>
                    <a:pt x="4215" y="1"/>
                  </a:moveTo>
                  <a:cubicBezTo>
                    <a:pt x="1881" y="1"/>
                    <a:pt x="0" y="2287"/>
                    <a:pt x="0" y="5096"/>
                  </a:cubicBezTo>
                  <a:lnTo>
                    <a:pt x="0" y="13181"/>
                  </a:lnTo>
                  <a:cubicBezTo>
                    <a:pt x="0" y="16003"/>
                    <a:pt x="1881" y="18277"/>
                    <a:pt x="4215" y="18277"/>
                  </a:cubicBezTo>
                  <a:lnTo>
                    <a:pt x="27420" y="18277"/>
                  </a:lnTo>
                  <a:cubicBezTo>
                    <a:pt x="29754" y="18277"/>
                    <a:pt x="31635" y="16003"/>
                    <a:pt x="31635" y="13181"/>
                  </a:cubicBezTo>
                  <a:lnTo>
                    <a:pt x="31635" y="5096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69E781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입금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" name="Google Shape;1617;p34">
              <a:extLst>
                <a:ext uri="{FF2B5EF4-FFF2-40B4-BE49-F238E27FC236}">
                  <a16:creationId xmlns:a16="http://schemas.microsoft.com/office/drawing/2014/main" id="{D643030B-5005-8B52-8A2D-DF3FE25C6E3E}"/>
                </a:ext>
              </a:extLst>
            </p:cNvPr>
            <p:cNvSpPr/>
            <p:nvPr/>
          </p:nvSpPr>
          <p:spPr>
            <a:xfrm>
              <a:off x="1528450" y="2234725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0"/>
                  </a:moveTo>
                  <a:cubicBezTo>
                    <a:pt x="1025" y="0"/>
                    <a:pt x="1" y="1024"/>
                    <a:pt x="1" y="2286"/>
                  </a:cubicBezTo>
                  <a:cubicBezTo>
                    <a:pt x="1" y="3548"/>
                    <a:pt x="1025" y="4560"/>
                    <a:pt x="2275" y="4560"/>
                  </a:cubicBezTo>
                  <a:cubicBezTo>
                    <a:pt x="3537" y="4560"/>
                    <a:pt x="4561" y="3548"/>
                    <a:pt x="4561" y="2286"/>
                  </a:cubicBezTo>
                  <a:cubicBezTo>
                    <a:pt x="4561" y="1024"/>
                    <a:pt x="3537" y="0"/>
                    <a:pt x="22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19;p34">
            <a:extLst>
              <a:ext uri="{FF2B5EF4-FFF2-40B4-BE49-F238E27FC236}">
                <a16:creationId xmlns:a16="http://schemas.microsoft.com/office/drawing/2014/main" id="{28D15015-7F1D-EF86-892D-86B01AFBF2AC}"/>
              </a:ext>
            </a:extLst>
          </p:cNvPr>
          <p:cNvGrpSpPr/>
          <p:nvPr/>
        </p:nvGrpSpPr>
        <p:grpSpPr>
          <a:xfrm>
            <a:off x="1605578" y="3868670"/>
            <a:ext cx="2437309" cy="1137735"/>
            <a:chOff x="1528450" y="2712700"/>
            <a:chExt cx="1981819" cy="734700"/>
          </a:xfrm>
        </p:grpSpPr>
        <p:grpSp>
          <p:nvGrpSpPr>
            <p:cNvPr id="167" name="Google Shape;1620;p34">
              <a:extLst>
                <a:ext uri="{FF2B5EF4-FFF2-40B4-BE49-F238E27FC236}">
                  <a16:creationId xmlns:a16="http://schemas.microsoft.com/office/drawing/2014/main" id="{CEBAEBF0-9374-961F-4DF4-4F38EE681F7D}"/>
                </a:ext>
              </a:extLst>
            </p:cNvPr>
            <p:cNvGrpSpPr/>
            <p:nvPr/>
          </p:nvGrpSpPr>
          <p:grpSpPr>
            <a:xfrm flipH="1">
              <a:off x="1600004" y="2712700"/>
              <a:ext cx="1910265" cy="545225"/>
              <a:chOff x="7009125" y="3498000"/>
              <a:chExt cx="1738500" cy="496200"/>
            </a:xfrm>
          </p:grpSpPr>
          <p:sp>
            <p:nvSpPr>
              <p:cNvPr id="171" name="Google Shape;1621;p34">
                <a:extLst>
                  <a:ext uri="{FF2B5EF4-FFF2-40B4-BE49-F238E27FC236}">
                    <a16:creationId xmlns:a16="http://schemas.microsoft.com/office/drawing/2014/main" id="{FB57A874-EBBF-C7FF-DAF3-C773E132707F}"/>
                  </a:ext>
                </a:extLst>
              </p:cNvPr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2" name="Google Shape;1622;p34">
                <a:extLst>
                  <a:ext uri="{FF2B5EF4-FFF2-40B4-BE49-F238E27FC236}">
                    <a16:creationId xmlns:a16="http://schemas.microsoft.com/office/drawing/2014/main" id="{BB6F17FA-440F-1287-5375-E409D30C2205}"/>
                  </a:ext>
                </a:extLst>
              </p:cNvPr>
              <p:cNvCxnSpPr>
                <a:stCxn id="171" idx="0"/>
              </p:cNvCxnSpPr>
              <p:nvPr/>
            </p:nvCxnSpPr>
            <p:spPr>
              <a:xfrm>
                <a:off x="7257225" y="3994200"/>
                <a:ext cx="149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623;p34">
                <a:extLst>
                  <a:ext uri="{FF2B5EF4-FFF2-40B4-BE49-F238E27FC236}">
                    <a16:creationId xmlns:a16="http://schemas.microsoft.com/office/drawing/2014/main" id="{4ABB75DF-ACED-7D5E-4C9A-473453C46C96}"/>
                  </a:ext>
                </a:extLst>
              </p:cNvPr>
              <p:cNvCxnSpPr>
                <a:stCxn id="171" idx="2"/>
              </p:cNvCxnSpPr>
              <p:nvPr/>
            </p:nvCxnSpPr>
            <p:spPr>
              <a:xfrm rot="10800000">
                <a:off x="7009125" y="3542100"/>
                <a:ext cx="0" cy="2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8" name="Google Shape;1624;p34">
              <a:extLst>
                <a:ext uri="{FF2B5EF4-FFF2-40B4-BE49-F238E27FC236}">
                  <a16:creationId xmlns:a16="http://schemas.microsoft.com/office/drawing/2014/main" id="{D5E58289-E6BA-BB70-9C71-054FBDC529FA}"/>
                </a:ext>
              </a:extLst>
            </p:cNvPr>
            <p:cNvSpPr/>
            <p:nvPr/>
          </p:nvSpPr>
          <p:spPr>
            <a:xfrm>
              <a:off x="2334800" y="2990175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0"/>
                  </a:moveTo>
                  <a:cubicBezTo>
                    <a:pt x="1882" y="0"/>
                    <a:pt x="1" y="2286"/>
                    <a:pt x="1" y="5108"/>
                  </a:cubicBezTo>
                  <a:lnTo>
                    <a:pt x="1" y="13180"/>
                  </a:lnTo>
                  <a:cubicBezTo>
                    <a:pt x="1" y="16002"/>
                    <a:pt x="1882" y="18288"/>
                    <a:pt x="4216" y="18288"/>
                  </a:cubicBezTo>
                  <a:lnTo>
                    <a:pt x="27421" y="18288"/>
                  </a:lnTo>
                  <a:cubicBezTo>
                    <a:pt x="29754" y="18288"/>
                    <a:pt x="31636" y="16002"/>
                    <a:pt x="31636" y="13180"/>
                  </a:cubicBezTo>
                  <a:lnTo>
                    <a:pt x="31636" y="5108"/>
                  </a:lnTo>
                  <a:cubicBezTo>
                    <a:pt x="31636" y="2286"/>
                    <a:pt x="29754" y="0"/>
                    <a:pt x="27421" y="0"/>
                  </a:cubicBezTo>
                  <a:close/>
                </a:path>
              </a:pathLst>
            </a:custGeom>
            <a:solidFill>
              <a:srgbClr val="FCBD24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출금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" name="Google Shape;1625;p34">
              <a:extLst>
                <a:ext uri="{FF2B5EF4-FFF2-40B4-BE49-F238E27FC236}">
                  <a16:creationId xmlns:a16="http://schemas.microsoft.com/office/drawing/2014/main" id="{0A09532B-A348-09F2-730F-E7759B0A2A0F}"/>
                </a:ext>
              </a:extLst>
            </p:cNvPr>
            <p:cNvSpPr/>
            <p:nvPr/>
          </p:nvSpPr>
          <p:spPr>
            <a:xfrm>
              <a:off x="1528450" y="3187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1"/>
                  </a:moveTo>
                  <a:cubicBezTo>
                    <a:pt x="1025" y="1"/>
                    <a:pt x="1" y="1025"/>
                    <a:pt x="1" y="2287"/>
                  </a:cubicBezTo>
                  <a:cubicBezTo>
                    <a:pt x="1" y="3549"/>
                    <a:pt x="1025" y="4561"/>
                    <a:pt x="2275" y="4561"/>
                  </a:cubicBezTo>
                  <a:cubicBezTo>
                    <a:pt x="3537" y="4561"/>
                    <a:pt x="4561" y="3549"/>
                    <a:pt x="4561" y="2287"/>
                  </a:cubicBezTo>
                  <a:cubicBezTo>
                    <a:pt x="4561" y="1025"/>
                    <a:pt x="3537" y="1"/>
                    <a:pt x="227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타원 249">
            <a:extLst>
              <a:ext uri="{FF2B5EF4-FFF2-40B4-BE49-F238E27FC236}">
                <a16:creationId xmlns:a16="http://schemas.microsoft.com/office/drawing/2014/main" id="{2842D7F4-C788-E6D6-E39D-07CE6BDDED04}"/>
              </a:ext>
            </a:extLst>
          </p:cNvPr>
          <p:cNvSpPr/>
          <p:nvPr/>
        </p:nvSpPr>
        <p:spPr>
          <a:xfrm>
            <a:off x="2177228" y="1634736"/>
            <a:ext cx="2139183" cy="6005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 계좌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김규영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FBCB7A05-2BAB-8D21-1818-4F2E0067EDAC}"/>
              </a:ext>
            </a:extLst>
          </p:cNvPr>
          <p:cNvSpPr/>
          <p:nvPr/>
        </p:nvSpPr>
        <p:spPr>
          <a:xfrm>
            <a:off x="7917178" y="1654495"/>
            <a:ext cx="2139183" cy="6005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신규 계좌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장정우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45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75D1F5-83FA-4357-822B-C2FA21053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"/>
            <a:ext cx="12192000" cy="6853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A8F62D-8112-4333-8572-93D86B9552D1}"/>
              </a:ext>
            </a:extLst>
          </p:cNvPr>
          <p:cNvSpPr txBox="1"/>
          <p:nvPr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BD037-CD83-1212-D620-E6AA9ED6ED33}"/>
              </a:ext>
            </a:extLst>
          </p:cNvPr>
          <p:cNvSpPr txBox="1"/>
          <p:nvPr/>
        </p:nvSpPr>
        <p:spPr>
          <a:xfrm>
            <a:off x="2170887" y="2644170"/>
            <a:ext cx="7850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만들어 봅시다</a:t>
            </a:r>
          </a:p>
        </p:txBody>
      </p:sp>
    </p:spTree>
    <p:extLst>
      <p:ext uri="{BB962C8B-B14F-4D97-AF65-F5344CB8AC3E}">
        <p14:creationId xmlns:p14="http://schemas.microsoft.com/office/powerpoint/2010/main" val="80298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823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007BCF"/>
      </a:accent1>
      <a:accent2>
        <a:srgbClr val="FFB421"/>
      </a:accent2>
      <a:accent3>
        <a:srgbClr val="DD7A8F"/>
      </a:accent3>
      <a:accent4>
        <a:srgbClr val="00DEAF"/>
      </a:accent4>
      <a:accent5>
        <a:srgbClr val="EBD9AE"/>
      </a:accent5>
      <a:accent6>
        <a:srgbClr val="FF8426"/>
      </a:accent6>
      <a:hlink>
        <a:srgbClr val="3F3F3F"/>
      </a:hlink>
      <a:folHlink>
        <a:srgbClr val="3F3F3F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170</Words>
  <Application>Microsoft Office PowerPoint</Application>
  <PresentationFormat>와이드스크린</PresentationFormat>
  <Paragraphs>85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Ramona</vt:lpstr>
      <vt:lpstr>맑은 고딕</vt:lpstr>
      <vt:lpstr>Arial</vt:lpstr>
      <vt:lpstr>Fira Sans Extra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규영</cp:lastModifiedBy>
  <cp:revision>25</cp:revision>
  <dcterms:created xsi:type="dcterms:W3CDTF">2021-06-24T07:47:26Z</dcterms:created>
  <dcterms:modified xsi:type="dcterms:W3CDTF">2022-10-12T06:36:32Z</dcterms:modified>
</cp:coreProperties>
</file>